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handoutMasterIdLst>
    <p:handoutMasterId r:id="rId20"/>
  </p:handoutMasterIdLst>
  <p:sldIdLst>
    <p:sldId id="278" r:id="rId2"/>
    <p:sldId id="285" r:id="rId3"/>
    <p:sldId id="279" r:id="rId4"/>
    <p:sldId id="260" r:id="rId5"/>
    <p:sldId id="262" r:id="rId6"/>
    <p:sldId id="263" r:id="rId7"/>
    <p:sldId id="264" r:id="rId8"/>
    <p:sldId id="265" r:id="rId9"/>
    <p:sldId id="267" r:id="rId10"/>
    <p:sldId id="268" r:id="rId11"/>
    <p:sldId id="270" r:id="rId12"/>
    <p:sldId id="271" r:id="rId13"/>
    <p:sldId id="272" r:id="rId14"/>
    <p:sldId id="280" r:id="rId15"/>
    <p:sldId id="283" r:id="rId16"/>
    <p:sldId id="284" r:id="rId17"/>
    <p:sldId id="281" r:id="rId1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4" d="100"/>
          <a:sy n="74" d="100"/>
        </p:scale>
        <p:origin x="3204" y="78"/>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1" tIns="48326" rIns="96651" bIns="483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651" tIns="48326" rIns="96651" bIns="48326" rtlCol="0"/>
          <a:lstStyle>
            <a:lvl1pPr algn="r">
              <a:defRPr sz="1300"/>
            </a:lvl1pPr>
          </a:lstStyle>
          <a:p>
            <a:r>
              <a:rPr lang="en-US" sz="1000">
                <a:latin typeface="Arial" panose="020B0604020202020204" pitchFamily="34" charset="0"/>
                <a:cs typeface="Arial" panose="020B0604020202020204" pitchFamily="34" charset="0"/>
              </a:rPr>
              <a:t>7/4/2021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5"/>
            <a:ext cx="3169920" cy="480060"/>
          </a:xfrm>
          <a:prstGeom prst="rect">
            <a:avLst/>
          </a:prstGeom>
        </p:spPr>
        <p:txBody>
          <a:bodyPr vert="horz" lIns="96651" tIns="48326" rIns="96651" bIns="48326"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5"/>
            <a:ext cx="3169920" cy="480060"/>
          </a:xfrm>
          <a:prstGeom prst="rect">
            <a:avLst/>
          </a:prstGeom>
        </p:spPr>
        <p:txBody>
          <a:bodyPr vert="horz" lIns="96651" tIns="48326" rIns="96651" bIns="48326" rtlCol="0" anchor="b"/>
          <a:lstStyle>
            <a:lvl1pPr algn="r">
              <a:defRPr sz="1300"/>
            </a:lvl1pPr>
          </a:lstStyle>
          <a:p>
            <a:fld id="{3ABFE039-D7F5-4A11-B7C9-3CA3A5CEC84B}"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1" tIns="48326" rIns="96651" bIns="48326" rtlCol="0"/>
          <a:lstStyle>
            <a:lvl1pPr algn="l">
              <a:defRPr sz="13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1" tIns="48326" rIns="96651" bIns="48326" rtlCol="0"/>
          <a:lstStyle>
            <a:lvl1pPr algn="r">
              <a:defRPr sz="1300"/>
            </a:lvl1pPr>
          </a:lstStyle>
          <a:p>
            <a:r>
              <a:rPr lang="en-US"/>
              <a:t>7/4/2021 am</a:t>
            </a:r>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1" tIns="48326" rIns="96651" bIns="4832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51" tIns="48326" rIns="96651" bIns="48326"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51" tIns="48326" rIns="96651" bIns="48326" rtlCol="0" anchor="b"/>
          <a:lstStyle>
            <a:lvl1pPr algn="r">
              <a:defRPr sz="1300"/>
            </a:lvl1pPr>
          </a:lstStyle>
          <a:p>
            <a:fld id="{854749CC-2F1C-4472-9E9F-AD5867926A13}" type="slidenum">
              <a:rPr lang="en-US" smtClean="0"/>
              <a:pPr/>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0FFC75-9753-4528-9EE4-11415D200F6F}" type="slidenum">
              <a:rPr lang="en-US"/>
              <a:pPr/>
              <a:t>2</a:t>
            </a:fld>
            <a:endParaRPr lang="en-US"/>
          </a:p>
        </p:txBody>
      </p:sp>
      <p:sp>
        <p:nvSpPr>
          <p:cNvPr id="2" name="Date Placeholder 1">
            <a:extLst>
              <a:ext uri="{FF2B5EF4-FFF2-40B4-BE49-F238E27FC236}">
                <a16:creationId xmlns:a16="http://schemas.microsoft.com/office/drawing/2014/main" id="{9D8DCFA9-1CE1-4D20-9D0A-AB08BAABCF9A}"/>
              </a:ext>
            </a:extLst>
          </p:cNvPr>
          <p:cNvSpPr>
            <a:spLocks noGrp="1"/>
          </p:cNvSpPr>
          <p:nvPr>
            <p:ph type="dt" idx="1"/>
          </p:nvPr>
        </p:nvSpPr>
        <p:spPr/>
        <p:txBody>
          <a:bodyPr/>
          <a:lstStyle/>
          <a:p>
            <a:r>
              <a:rPr lang="en-US"/>
              <a:t>7/4/2021 am</a:t>
            </a:r>
          </a:p>
        </p:txBody>
      </p:sp>
      <p:sp>
        <p:nvSpPr>
          <p:cNvPr id="3" name="Footer Placeholder 2">
            <a:extLst>
              <a:ext uri="{FF2B5EF4-FFF2-40B4-BE49-F238E27FC236}">
                <a16:creationId xmlns:a16="http://schemas.microsoft.com/office/drawing/2014/main" id="{1890ED7A-6FE1-4903-802B-BF1884379861}"/>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F702A4A-A648-4734-8613-85D0CF3DE29F}" type="slidenum">
              <a:rPr lang="en-US">
                <a:solidFill>
                  <a:prstClr val="black"/>
                </a:solidFill>
              </a:rPr>
              <a:pPr/>
              <a:t>3</a:t>
            </a:fld>
            <a:endParaRPr lang="en-US">
              <a:solidFill>
                <a:prstClr val="black"/>
              </a:solidFill>
            </a:endParaRPr>
          </a:p>
        </p:txBody>
      </p:sp>
      <p:sp>
        <p:nvSpPr>
          <p:cNvPr id="2" name="Date Placeholder 1">
            <a:extLst>
              <a:ext uri="{FF2B5EF4-FFF2-40B4-BE49-F238E27FC236}">
                <a16:creationId xmlns:a16="http://schemas.microsoft.com/office/drawing/2014/main" id="{7C6AD3A2-A0C4-4580-BE9D-DEFB92AF4B42}"/>
              </a:ext>
            </a:extLst>
          </p:cNvPr>
          <p:cNvSpPr>
            <a:spLocks noGrp="1"/>
          </p:cNvSpPr>
          <p:nvPr>
            <p:ph type="dt" idx="1"/>
          </p:nvPr>
        </p:nvSpPr>
        <p:spPr/>
        <p:txBody>
          <a:bodyPr/>
          <a:lstStyle/>
          <a:p>
            <a:r>
              <a:rPr lang="en-US"/>
              <a:t>7/4/2021 am</a:t>
            </a:r>
          </a:p>
        </p:txBody>
      </p:sp>
      <p:sp>
        <p:nvSpPr>
          <p:cNvPr id="3" name="Footer Placeholder 2">
            <a:extLst>
              <a:ext uri="{FF2B5EF4-FFF2-40B4-BE49-F238E27FC236}">
                <a16:creationId xmlns:a16="http://schemas.microsoft.com/office/drawing/2014/main" id="{EC140CFB-B612-470A-AAD3-9D0178C39B3F}"/>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3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7D4C6C-C0BE-43AA-BBD9-000B4B4FE059}" type="slidenum">
              <a:rPr lang="en-US"/>
              <a:pPr/>
              <a:t>14</a:t>
            </a:fld>
            <a:endParaRPr lang="en-US"/>
          </a:p>
        </p:txBody>
      </p:sp>
      <p:sp>
        <p:nvSpPr>
          <p:cNvPr id="2" name="Date Placeholder 1">
            <a:extLst>
              <a:ext uri="{FF2B5EF4-FFF2-40B4-BE49-F238E27FC236}">
                <a16:creationId xmlns:a16="http://schemas.microsoft.com/office/drawing/2014/main" id="{F81021C3-C9AD-4B06-B3B4-AC31FC1A5107}"/>
              </a:ext>
            </a:extLst>
          </p:cNvPr>
          <p:cNvSpPr>
            <a:spLocks noGrp="1"/>
          </p:cNvSpPr>
          <p:nvPr>
            <p:ph type="dt" idx="1"/>
          </p:nvPr>
        </p:nvSpPr>
        <p:spPr/>
        <p:txBody>
          <a:bodyPr/>
          <a:lstStyle/>
          <a:p>
            <a:r>
              <a:rPr lang="en-US"/>
              <a:t>7/4/2021 am</a:t>
            </a:r>
          </a:p>
        </p:txBody>
      </p:sp>
      <p:sp>
        <p:nvSpPr>
          <p:cNvPr id="3" name="Footer Placeholder 2">
            <a:extLst>
              <a:ext uri="{FF2B5EF4-FFF2-40B4-BE49-F238E27FC236}">
                <a16:creationId xmlns:a16="http://schemas.microsoft.com/office/drawing/2014/main" id="{D8FC38D8-C42C-4353-AAB5-71993E7B4793}"/>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4749CC-2F1C-4472-9E9F-AD5867926A13}" type="slidenum">
              <a:rPr lang="en-US" smtClean="0"/>
              <a:pPr/>
              <a:t>15</a:t>
            </a:fld>
            <a:endParaRPr lang="en-US"/>
          </a:p>
        </p:txBody>
      </p:sp>
      <p:sp>
        <p:nvSpPr>
          <p:cNvPr id="5" name="Date Placeholder 4">
            <a:extLst>
              <a:ext uri="{FF2B5EF4-FFF2-40B4-BE49-F238E27FC236}">
                <a16:creationId xmlns:a16="http://schemas.microsoft.com/office/drawing/2014/main" id="{97E065B5-B9A9-44BB-89A9-569D4515B94B}"/>
              </a:ext>
            </a:extLst>
          </p:cNvPr>
          <p:cNvSpPr>
            <a:spLocks noGrp="1"/>
          </p:cNvSpPr>
          <p:nvPr>
            <p:ph type="dt" idx="1"/>
          </p:nvPr>
        </p:nvSpPr>
        <p:spPr/>
        <p:txBody>
          <a:bodyPr/>
          <a:lstStyle/>
          <a:p>
            <a:r>
              <a:rPr lang="en-US"/>
              <a:t>7/4/2021 am</a:t>
            </a:r>
          </a:p>
        </p:txBody>
      </p:sp>
      <p:sp>
        <p:nvSpPr>
          <p:cNvPr id="6" name="Footer Placeholder 5">
            <a:extLst>
              <a:ext uri="{FF2B5EF4-FFF2-40B4-BE49-F238E27FC236}">
                <a16:creationId xmlns:a16="http://schemas.microsoft.com/office/drawing/2014/main" id="{6147B767-2B6E-4B64-A510-9DBD423B2547}"/>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A062F1A-C89A-48F3-88DB-0582053FE41A}" type="slidenum">
              <a:rPr lang="en-US">
                <a:solidFill>
                  <a:prstClr val="black"/>
                </a:solidFill>
              </a:rPr>
              <a:pPr/>
              <a:t>17</a:t>
            </a:fld>
            <a:endParaRPr lang="en-US">
              <a:solidFill>
                <a:prstClr val="black"/>
              </a:solidFill>
            </a:endParaRPr>
          </a:p>
        </p:txBody>
      </p:sp>
      <p:sp>
        <p:nvSpPr>
          <p:cNvPr id="2" name="Date Placeholder 1">
            <a:extLst>
              <a:ext uri="{FF2B5EF4-FFF2-40B4-BE49-F238E27FC236}">
                <a16:creationId xmlns:a16="http://schemas.microsoft.com/office/drawing/2014/main" id="{95402EEC-9E79-4A50-B8EE-DE060E2D745B}"/>
              </a:ext>
            </a:extLst>
          </p:cNvPr>
          <p:cNvSpPr>
            <a:spLocks noGrp="1"/>
          </p:cNvSpPr>
          <p:nvPr>
            <p:ph type="dt" idx="1"/>
          </p:nvPr>
        </p:nvSpPr>
        <p:spPr/>
        <p:txBody>
          <a:bodyPr/>
          <a:lstStyle/>
          <a:p>
            <a:r>
              <a:rPr lang="en-US"/>
              <a:t>7/4/2021 am</a:t>
            </a:r>
          </a:p>
        </p:txBody>
      </p:sp>
      <p:sp>
        <p:nvSpPr>
          <p:cNvPr id="3" name="Footer Placeholder 2">
            <a:extLst>
              <a:ext uri="{FF2B5EF4-FFF2-40B4-BE49-F238E27FC236}">
                <a16:creationId xmlns:a16="http://schemas.microsoft.com/office/drawing/2014/main" id="{88CB071F-20B0-4593-A3FA-0AD779ADBB98}"/>
              </a:ext>
            </a:extLst>
          </p:cNvPr>
          <p:cNvSpPr>
            <a:spLocks noGrp="1"/>
          </p:cNvSpPr>
          <p:nvPr>
            <p:ph type="ftr" sz="quarter" idx="4"/>
          </p:nvPr>
        </p:nvSpPr>
        <p:spPr/>
        <p:txBody>
          <a:bodyPr/>
          <a:lstStyle/>
          <a:p>
            <a:r>
              <a:rPr lang="en-US"/>
              <a:t>Micky Galloway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1/14/2017</a:t>
            </a: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3108627-8573-4A2D-A308-B3C441E70AE5}"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22316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1/14/2017</a:t>
            </a: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13D7D50A-51C5-4983-B2F7-D8B2EA0B3825}"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9512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1/14/2017</a:t>
            </a: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F5BF3E58-6EBD-4E89-B8E1-F593D862CB0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88697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1/14/2017</a:t>
            </a: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F9C7A77-31DB-4C75-A8BC-BFD4DC360B4D}"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197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1/14/2017</a:t>
            </a: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2ED7BFE0-D288-417F-A7D7-18C038CD997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57362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r>
              <a:rPr lang="en-US">
                <a:solidFill>
                  <a:prstClr val="black">
                    <a:tint val="75000"/>
                  </a:prstClr>
                </a:solidFill>
              </a:rPr>
              <a:t>1/14/2017</a:t>
            </a: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97C41EE3-DAD6-4D66-8725-239194AFA2EC}"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12549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r>
              <a:rPr lang="en-US">
                <a:solidFill>
                  <a:prstClr val="black">
                    <a:tint val="75000"/>
                  </a:prstClr>
                </a:solidFill>
              </a:rPr>
              <a:t>1/14/2017</a:t>
            </a: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F9FCFBF-CE66-47B0-9F02-845E100D5B5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61062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r>
              <a:rPr lang="en-US">
                <a:solidFill>
                  <a:prstClr val="black">
                    <a:tint val="75000"/>
                  </a:prstClr>
                </a:solidFill>
              </a:rPr>
              <a:t>1/14/2017</a:t>
            </a: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B7465BC6-EA9B-4DE7-8631-664E60FD595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36753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solidFill>
                  <a:prstClr val="black">
                    <a:tint val="75000"/>
                  </a:prstClr>
                </a:solidFill>
              </a:rPr>
              <a:t>1/14/2017</a:t>
            </a: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15852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solidFill>
                  <a:prstClr val="black">
                    <a:tint val="75000"/>
                  </a:prstClr>
                </a:solidFill>
              </a:rPr>
              <a:t>1/14/2017</a:t>
            </a: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FEE8BF9-C6A5-4913-917A-9253A74C84FB}"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88953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solidFill>
                  <a:prstClr val="black">
                    <a:tint val="75000"/>
                  </a:prstClr>
                </a:solidFill>
              </a:rPr>
              <a:t>1/14/2017</a:t>
            </a: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83AE4918-0026-428C-8ADE-86B461B05C4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07037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solidFill>
                  <a:prstClr val="black">
                    <a:tint val="75000"/>
                  </a:prstClr>
                </a:solidFill>
              </a:rPr>
              <a:t>1/14/2017</a:t>
            </a:r>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112B47C-0DF4-44EA-A4BA-4469A62AC638}"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88079193"/>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63278"/>
            <a:ext cx="7772400" cy="2751522"/>
          </a:xfrm>
          <a:solidFill>
            <a:schemeClr val="tx1"/>
          </a:solidFill>
          <a:ln>
            <a:solidFill>
              <a:schemeClr val="tx1">
                <a:alpha val="0"/>
              </a:schemeClr>
            </a:solidFill>
          </a:ln>
        </p:spPr>
        <p:txBody>
          <a:bodyPr>
            <a:spAutoFit/>
          </a:bodyPr>
          <a:lstStyle/>
          <a:p>
            <a:pPr eaLnBrk="0" fontAlgn="base" hangingPunct="0">
              <a:spcAft>
                <a:spcPct val="0"/>
              </a:spcAft>
              <a:defRPr/>
            </a:pPr>
            <a:r>
              <a:rPr lang="en-US" sz="9600" dirty="0">
                <a:solidFill>
                  <a:srgbClr val="FF0000"/>
                </a:solidFill>
                <a:effectLst>
                  <a:outerShdw blurRad="38100" dist="38100" dir="2700000" algn="tl">
                    <a:srgbClr val="000000"/>
                  </a:outerShdw>
                </a:effectLst>
                <a:latin typeface="Arial" pitchFamily="34" charset="0"/>
                <a:cs typeface="Arial" pitchFamily="34" charset="0"/>
              </a:rPr>
              <a:t>The Blood</a:t>
            </a:r>
            <a:br>
              <a:rPr lang="en-US" sz="9600" dirty="0">
                <a:solidFill>
                  <a:srgbClr val="FF0000"/>
                </a:solidFill>
                <a:effectLst>
                  <a:outerShdw blurRad="38100" dist="38100" dir="2700000" algn="tl">
                    <a:srgbClr val="000000"/>
                  </a:outerShdw>
                </a:effectLst>
                <a:latin typeface="Arial" pitchFamily="34" charset="0"/>
                <a:cs typeface="Arial" pitchFamily="34" charset="0"/>
              </a:rPr>
            </a:br>
            <a:r>
              <a:rPr lang="en-US" sz="9600" dirty="0">
                <a:solidFill>
                  <a:srgbClr val="FF0000"/>
                </a:solidFill>
                <a:effectLst>
                  <a:outerShdw blurRad="38100" dist="38100" dir="2700000" algn="tl">
                    <a:srgbClr val="000000"/>
                  </a:outerShdw>
                </a:effectLst>
                <a:latin typeface="Arial" pitchFamily="34" charset="0"/>
                <a:cs typeface="Arial" pitchFamily="34" charset="0"/>
              </a:rPr>
              <a:t>of Christ</a:t>
            </a:r>
            <a:endParaRPr lang="en-US" dirty="0">
              <a:solidFill>
                <a:srgbClr val="FF0000"/>
              </a:solidFill>
            </a:endParaRPr>
          </a:p>
        </p:txBody>
      </p:sp>
      <p:sp>
        <p:nvSpPr>
          <p:cNvPr id="3" name="Subtitle 2"/>
          <p:cNvSpPr>
            <a:spLocks noGrp="1"/>
          </p:cNvSpPr>
          <p:nvPr>
            <p:ph type="subTitle" idx="1"/>
          </p:nvPr>
        </p:nvSpPr>
        <p:spPr>
          <a:xfrm>
            <a:off x="1371600" y="4724400"/>
            <a:ext cx="6400800" cy="646331"/>
          </a:xfrm>
          <a:solidFill>
            <a:schemeClr val="bg1"/>
          </a:solidFill>
          <a:ln>
            <a:solidFill>
              <a:schemeClr val="tx1">
                <a:alpha val="0"/>
              </a:schemeClr>
            </a:solidFill>
          </a:ln>
        </p:spPr>
        <p:txBody>
          <a:bodyPr>
            <a:spAutoFit/>
          </a:bodyPr>
          <a:lstStyle/>
          <a:p>
            <a:r>
              <a:rPr lang="en-US" sz="4000" dirty="0"/>
              <a:t>John 19:17-37</a:t>
            </a:r>
            <a:endParaRPr lang="en-US" dirty="0"/>
          </a:p>
        </p:txBody>
      </p:sp>
      <p:sp>
        <p:nvSpPr>
          <p:cNvPr id="4" name="Slide Number Placeholder 3"/>
          <p:cNvSpPr>
            <a:spLocks noGrp="1"/>
          </p:cNvSpPr>
          <p:nvPr>
            <p:ph type="sldNum" sz="quarter" idx="12"/>
          </p:nvPr>
        </p:nvSpPr>
        <p:spPr/>
        <p:txBody>
          <a:bodyPr/>
          <a:lstStyle/>
          <a:p>
            <a:pPr>
              <a:defRPr/>
            </a:pPr>
            <a:fld id="{03108627-8573-4A2D-A308-B3C441E70AE5}" type="slidenum">
              <a:rPr lang="en-US" smtClean="0">
                <a:solidFill>
                  <a:prstClr val="black">
                    <a:tint val="75000"/>
                  </a:prstClr>
                </a:solidFill>
              </a:rPr>
              <a:pPr>
                <a:defRPr/>
              </a:pPr>
              <a:t>1</a:t>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6" name="Text Box 8"/>
          <p:cNvSpPr txBox="1">
            <a:spLocks noChangeArrowheads="1"/>
          </p:cNvSpPr>
          <p:nvPr/>
        </p:nvSpPr>
        <p:spPr bwMode="auto">
          <a:xfrm>
            <a:off x="533400" y="1323975"/>
            <a:ext cx="8077200" cy="2677656"/>
          </a:xfrm>
          <a:prstGeom prst="rect">
            <a:avLst/>
          </a:prstGeom>
          <a:solidFill>
            <a:schemeClr val="bg1"/>
          </a:solidFill>
          <a:ln w="9525">
            <a:solidFill>
              <a:schemeClr val="tx1">
                <a:alpha val="0"/>
              </a:schemeClr>
            </a:solidFill>
            <a:miter lim="800000"/>
            <a:headEnd/>
            <a:tailEnd/>
          </a:ln>
        </p:spPr>
        <p:txBody>
          <a:bodyPr>
            <a:spAutoFit/>
          </a:bodyPr>
          <a:lstStyle/>
          <a:p>
            <a:pPr algn="ctr" eaLnBrk="0" fontAlgn="base" hangingPunct="0">
              <a:spcBef>
                <a:spcPct val="0"/>
              </a:spcBef>
              <a:spcAft>
                <a:spcPct val="0"/>
              </a:spcAft>
            </a:pPr>
            <a:r>
              <a:rPr lang="en-US" sz="2800" dirty="0">
                <a:latin typeface="Tahoma" pitchFamily="34" charset="0"/>
              </a:rPr>
              <a:t>1 John 2:1-2, </a:t>
            </a:r>
            <a:r>
              <a:rPr lang="en-US" sz="2800" i="1" dirty="0">
                <a:latin typeface="Tahoma" pitchFamily="34" charset="0"/>
              </a:rPr>
              <a:t>“My little children, these things write I unto you that ye may not sin. And if any man sin, we have an Advocate with the Father, Jesus Christ the righteous: And he is the propitiation for our sins; and not for ours only, </a:t>
            </a:r>
            <a:r>
              <a:rPr lang="en-US" sz="2800" i="1" u="sng" dirty="0">
                <a:latin typeface="Tahoma" pitchFamily="34" charset="0"/>
              </a:rPr>
              <a:t>but also for the whole world</a:t>
            </a:r>
            <a:r>
              <a:rPr lang="en-US" sz="2800" i="1" dirty="0">
                <a:latin typeface="Tahoma" pitchFamily="34" charset="0"/>
              </a:rPr>
              <a:t>.”</a:t>
            </a:r>
            <a:endParaRPr lang="en-US" sz="2400" i="1" dirty="0">
              <a:latin typeface="Tahoma" pitchFamily="34" charset="0"/>
            </a:endParaRPr>
          </a:p>
        </p:txBody>
      </p:sp>
      <p:sp>
        <p:nvSpPr>
          <p:cNvPr id="4" name="Text Box 1033"/>
          <p:cNvSpPr txBox="1">
            <a:spLocks noChangeArrowheads="1"/>
          </p:cNvSpPr>
          <p:nvPr/>
        </p:nvSpPr>
        <p:spPr bwMode="auto">
          <a:xfrm>
            <a:off x="838200" y="228600"/>
            <a:ext cx="7638630" cy="769441"/>
          </a:xfrm>
          <a:prstGeom prst="rect">
            <a:avLst/>
          </a:prstGeom>
          <a:solidFill>
            <a:schemeClr val="tx1"/>
          </a:solidFill>
          <a:ln w="9525">
            <a:solidFill>
              <a:schemeClr val="tx1">
                <a:alpha val="0"/>
              </a:schemeClr>
            </a:solidFill>
            <a:miter lim="800000"/>
            <a:headEnd/>
            <a:tailEnd/>
          </a:ln>
        </p:spPr>
        <p:txBody>
          <a:bodyPr wrap="none">
            <a:spAutoFit/>
          </a:bodyPr>
          <a:lstStyle/>
          <a:p>
            <a:pPr eaLnBrk="0" fontAlgn="base" hangingPunct="0">
              <a:spcBef>
                <a:spcPct val="0"/>
              </a:spcBef>
              <a:spcAft>
                <a:spcPct val="0"/>
              </a:spcAft>
            </a:pPr>
            <a:r>
              <a:rPr lang="en-US" sz="4400" b="1" dirty="0">
                <a:solidFill>
                  <a:schemeClr val="bg1"/>
                </a:solidFill>
                <a:effectLst>
                  <a:outerShdw blurRad="38100" dist="38100" dir="2700000" algn="tl">
                    <a:srgbClr val="000000">
                      <a:alpha val="43137"/>
                    </a:srgbClr>
                  </a:outerShdw>
                </a:effectLst>
              </a:rPr>
              <a:t>His Blood Was Shed For All Men</a:t>
            </a:r>
          </a:p>
        </p:txBody>
      </p:sp>
      <p:sp>
        <p:nvSpPr>
          <p:cNvPr id="5" name="Text Box 8"/>
          <p:cNvSpPr txBox="1">
            <a:spLocks noChangeArrowheads="1"/>
          </p:cNvSpPr>
          <p:nvPr/>
        </p:nvSpPr>
        <p:spPr bwMode="auto">
          <a:xfrm>
            <a:off x="533400" y="4876800"/>
            <a:ext cx="8077200" cy="1384995"/>
          </a:xfrm>
          <a:prstGeom prst="rect">
            <a:avLst/>
          </a:prstGeom>
          <a:solidFill>
            <a:schemeClr val="bg1"/>
          </a:solidFill>
          <a:ln w="9525">
            <a:solidFill>
              <a:schemeClr val="tx1">
                <a:alpha val="0"/>
              </a:schemeClr>
            </a:solidFill>
            <a:miter lim="800000"/>
            <a:headEnd/>
            <a:tailEnd/>
          </a:ln>
        </p:spPr>
        <p:txBody>
          <a:bodyPr>
            <a:spAutoFit/>
          </a:bodyPr>
          <a:lstStyle/>
          <a:p>
            <a:pPr algn="ctr" eaLnBrk="0" fontAlgn="base" hangingPunct="0">
              <a:spcBef>
                <a:spcPct val="0"/>
              </a:spcBef>
              <a:spcAft>
                <a:spcPct val="0"/>
              </a:spcAft>
            </a:pPr>
            <a:r>
              <a:rPr lang="en-US" sz="2800" dirty="0">
                <a:latin typeface="Tahoma" pitchFamily="34" charset="0"/>
                <a:ea typeface="Tahoma" pitchFamily="34" charset="0"/>
                <a:cs typeface="Tahoma" pitchFamily="34" charset="0"/>
              </a:rPr>
              <a:t>2 Corinthians 5:14, </a:t>
            </a:r>
            <a:r>
              <a:rPr lang="en-US" sz="2800" i="1" dirty="0">
                <a:latin typeface="Tahoma" pitchFamily="34" charset="0"/>
                <a:ea typeface="Tahoma" pitchFamily="34" charset="0"/>
                <a:cs typeface="Tahoma" pitchFamily="34" charset="0"/>
              </a:rPr>
              <a:t>“For the love of Christ constraineth us; because we thus judge, that </a:t>
            </a:r>
            <a:r>
              <a:rPr lang="en-US" sz="2800" i="1" u="sng" dirty="0">
                <a:latin typeface="Tahoma" pitchFamily="34" charset="0"/>
                <a:ea typeface="Tahoma" pitchFamily="34" charset="0"/>
                <a:cs typeface="Tahoma" pitchFamily="34" charset="0"/>
              </a:rPr>
              <a:t>one died for all</a:t>
            </a:r>
            <a:r>
              <a:rPr lang="en-US" sz="2800" i="1" dirty="0">
                <a:latin typeface="Tahoma" pitchFamily="34" charset="0"/>
                <a:ea typeface="Tahoma" pitchFamily="34" charset="0"/>
                <a:cs typeface="Tahoma" pitchFamily="34" charset="0"/>
              </a:rPr>
              <a:t>, therefore all died”</a:t>
            </a:r>
          </a:p>
        </p:txBody>
      </p:sp>
      <p:sp>
        <p:nvSpPr>
          <p:cNvPr id="6" name="Slide Number Placeholder 5"/>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10</a:t>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p:cNvSpPr txBox="1">
            <a:spLocks noChangeArrowheads="1"/>
          </p:cNvSpPr>
          <p:nvPr/>
        </p:nvSpPr>
        <p:spPr bwMode="auto">
          <a:xfrm>
            <a:off x="533400" y="2706231"/>
            <a:ext cx="8077200" cy="2246769"/>
          </a:xfrm>
          <a:prstGeom prst="rect">
            <a:avLst/>
          </a:prstGeom>
          <a:solidFill>
            <a:schemeClr val="bg1"/>
          </a:solidFill>
          <a:ln w="9525">
            <a:solidFill>
              <a:schemeClr val="tx1">
                <a:alpha val="0"/>
              </a:schemeClr>
            </a:solidFill>
            <a:miter lim="800000"/>
            <a:headEnd/>
            <a:tailEnd/>
          </a:ln>
        </p:spPr>
        <p:txBody>
          <a:bodyPr>
            <a:spAutoFit/>
          </a:bodyPr>
          <a:lstStyle/>
          <a:p>
            <a:pPr algn="ctr" eaLnBrk="0" fontAlgn="base" hangingPunct="0">
              <a:spcBef>
                <a:spcPct val="0"/>
              </a:spcBef>
              <a:spcAft>
                <a:spcPct val="0"/>
              </a:spcAft>
            </a:pPr>
            <a:r>
              <a:rPr lang="en-US" sz="2800" i="1" dirty="0">
                <a:latin typeface="Tahoma" pitchFamily="34" charset="0"/>
                <a:ea typeface="Tahoma" pitchFamily="34" charset="0"/>
                <a:cs typeface="Tahoma" pitchFamily="34" charset="0"/>
              </a:rPr>
              <a:t>“… whom God set forth as a propitiation by His blood, through faith, to demonstrate His righteousness, because in His forbearance God had </a:t>
            </a:r>
            <a:r>
              <a:rPr lang="en-US" sz="2800" i="1" u="sng" dirty="0">
                <a:latin typeface="Tahoma" pitchFamily="34" charset="0"/>
                <a:ea typeface="Tahoma" pitchFamily="34" charset="0"/>
                <a:cs typeface="Tahoma" pitchFamily="34" charset="0"/>
              </a:rPr>
              <a:t>passed over the sins that were previously </a:t>
            </a:r>
            <a:r>
              <a:rPr lang="en-US" sz="2800" i="1" dirty="0">
                <a:latin typeface="Tahoma" pitchFamily="34" charset="0"/>
                <a:ea typeface="Tahoma" pitchFamily="34" charset="0"/>
                <a:cs typeface="Tahoma" pitchFamily="34" charset="0"/>
              </a:rPr>
              <a:t>committed.”</a:t>
            </a:r>
            <a:r>
              <a:rPr lang="en-US" sz="2800" dirty="0">
                <a:latin typeface="Tahoma" pitchFamily="34" charset="0"/>
                <a:ea typeface="Tahoma" pitchFamily="34" charset="0"/>
                <a:cs typeface="Tahoma" pitchFamily="34" charset="0"/>
              </a:rPr>
              <a:t> (Romans 3:25 </a:t>
            </a:r>
            <a:r>
              <a:rPr lang="en-US" sz="2000" dirty="0">
                <a:latin typeface="Tahoma" pitchFamily="34" charset="0"/>
                <a:ea typeface="Tahoma" pitchFamily="34" charset="0"/>
                <a:cs typeface="Tahoma" pitchFamily="34" charset="0"/>
              </a:rPr>
              <a:t>NASV</a:t>
            </a:r>
            <a:r>
              <a:rPr lang="en-US" sz="2800" dirty="0">
                <a:latin typeface="Tahoma" pitchFamily="34" charset="0"/>
                <a:ea typeface="Tahoma" pitchFamily="34" charset="0"/>
                <a:cs typeface="Tahoma" pitchFamily="34" charset="0"/>
              </a:rPr>
              <a:t>)</a:t>
            </a:r>
          </a:p>
        </p:txBody>
      </p:sp>
      <p:sp>
        <p:nvSpPr>
          <p:cNvPr id="4" name="Text Box 1033"/>
          <p:cNvSpPr txBox="1">
            <a:spLocks noChangeArrowheads="1"/>
          </p:cNvSpPr>
          <p:nvPr/>
        </p:nvSpPr>
        <p:spPr bwMode="auto">
          <a:xfrm>
            <a:off x="838200" y="228600"/>
            <a:ext cx="7638630" cy="769441"/>
          </a:xfrm>
          <a:prstGeom prst="rect">
            <a:avLst/>
          </a:prstGeom>
          <a:solidFill>
            <a:schemeClr val="tx1"/>
          </a:solidFill>
          <a:ln w="9525">
            <a:solidFill>
              <a:schemeClr val="tx1">
                <a:alpha val="0"/>
              </a:schemeClr>
            </a:solidFill>
            <a:miter lim="800000"/>
            <a:headEnd/>
            <a:tailEnd/>
          </a:ln>
        </p:spPr>
        <p:txBody>
          <a:bodyPr wrap="none">
            <a:spAutoFit/>
          </a:bodyPr>
          <a:lstStyle/>
          <a:p>
            <a:pPr eaLnBrk="0" fontAlgn="base" hangingPunct="0">
              <a:spcBef>
                <a:spcPct val="0"/>
              </a:spcBef>
              <a:spcAft>
                <a:spcPct val="0"/>
              </a:spcAft>
            </a:pPr>
            <a:r>
              <a:rPr lang="en-US" sz="4400" b="1" dirty="0">
                <a:solidFill>
                  <a:schemeClr val="bg1"/>
                </a:solidFill>
              </a:rPr>
              <a:t>His Blood Was Shed For All Men</a:t>
            </a:r>
          </a:p>
        </p:txBody>
      </p:sp>
      <p:sp>
        <p:nvSpPr>
          <p:cNvPr id="5" name="Rectangle 2"/>
          <p:cNvSpPr>
            <a:spLocks noChangeArrowheads="1"/>
          </p:cNvSpPr>
          <p:nvPr/>
        </p:nvSpPr>
        <p:spPr bwMode="auto">
          <a:xfrm>
            <a:off x="906349" y="1484537"/>
            <a:ext cx="7331301" cy="646331"/>
          </a:xfrm>
          <a:prstGeom prst="rect">
            <a:avLst/>
          </a:prstGeom>
          <a:solidFill>
            <a:schemeClr val="bg1"/>
          </a:solidFill>
          <a:ln w="9525">
            <a:solidFill>
              <a:schemeClr val="tx1">
                <a:alpha val="0"/>
              </a:schemeClr>
            </a:solidFill>
            <a:miter lim="800000"/>
            <a:headEnd/>
            <a:tailEnd/>
          </a:ln>
          <a:effectLst/>
        </p:spPr>
        <p:txBody>
          <a:bodyPr wrap="none" anchor="ctr">
            <a:spAutoFit/>
          </a:bodyPr>
          <a:lstStyle/>
          <a:p>
            <a:pPr algn="ctr" eaLnBrk="0" fontAlgn="base" hangingPunct="0">
              <a:spcBef>
                <a:spcPct val="0"/>
              </a:spcBef>
              <a:spcAft>
                <a:spcPct val="0"/>
              </a:spcAft>
              <a:defRPr/>
            </a:pPr>
            <a:r>
              <a:rPr lang="en-US" sz="3600" b="1" dirty="0"/>
              <a:t>Even Those Under The Old Testament</a:t>
            </a:r>
          </a:p>
        </p:txBody>
      </p:sp>
      <p:sp>
        <p:nvSpPr>
          <p:cNvPr id="6" name="Slide Number Placeholder 5"/>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11</a:t>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8" name="Text Box 1031"/>
          <p:cNvSpPr txBox="1">
            <a:spLocks noChangeArrowheads="1"/>
          </p:cNvSpPr>
          <p:nvPr/>
        </p:nvSpPr>
        <p:spPr bwMode="auto">
          <a:xfrm>
            <a:off x="1007158" y="124361"/>
            <a:ext cx="7331302" cy="1323439"/>
          </a:xfrm>
          <a:prstGeom prst="rect">
            <a:avLst/>
          </a:prstGeom>
          <a:solidFill>
            <a:schemeClr val="tx1"/>
          </a:solidFill>
          <a:ln w="9525">
            <a:solidFill>
              <a:schemeClr val="tx1">
                <a:alpha val="0"/>
              </a:schemeClr>
            </a:solidFill>
            <a:miter lim="800000"/>
            <a:headEnd/>
            <a:tailEnd/>
          </a:ln>
        </p:spPr>
        <p:txBody>
          <a:bodyPr wrap="none">
            <a:spAutoFit/>
          </a:bodyPr>
          <a:lstStyle/>
          <a:p>
            <a:pPr algn="ctr" eaLnBrk="0" fontAlgn="base" hangingPunct="0">
              <a:spcBef>
                <a:spcPct val="0"/>
              </a:spcBef>
              <a:spcAft>
                <a:spcPct val="0"/>
              </a:spcAft>
            </a:pPr>
            <a:r>
              <a:rPr lang="en-US" sz="4400" b="1" dirty="0">
                <a:solidFill>
                  <a:schemeClr val="bg1"/>
                </a:solidFill>
              </a:rPr>
              <a:t>… All Men</a:t>
            </a:r>
          </a:p>
          <a:p>
            <a:pPr algn="ctr" eaLnBrk="0" fontAlgn="base" hangingPunct="0">
              <a:spcBef>
                <a:spcPct val="0"/>
              </a:spcBef>
              <a:spcAft>
                <a:spcPct val="0"/>
              </a:spcAft>
            </a:pPr>
            <a:r>
              <a:rPr lang="en-US" sz="3600" b="1" dirty="0">
                <a:solidFill>
                  <a:schemeClr val="bg1"/>
                </a:solidFill>
              </a:rPr>
              <a:t>Even Those Under The Old Testament</a:t>
            </a:r>
          </a:p>
        </p:txBody>
      </p:sp>
      <p:sp>
        <p:nvSpPr>
          <p:cNvPr id="10249" name="Text Box 1032"/>
          <p:cNvSpPr txBox="1">
            <a:spLocks noChangeArrowheads="1"/>
          </p:cNvSpPr>
          <p:nvPr/>
        </p:nvSpPr>
        <p:spPr bwMode="auto">
          <a:xfrm>
            <a:off x="533400" y="1676400"/>
            <a:ext cx="8077200" cy="2677656"/>
          </a:xfrm>
          <a:prstGeom prst="rect">
            <a:avLst/>
          </a:prstGeom>
          <a:solidFill>
            <a:schemeClr val="bg1"/>
          </a:solidFill>
          <a:ln w="9525">
            <a:solidFill>
              <a:schemeClr val="tx1">
                <a:alpha val="0"/>
              </a:schemeClr>
            </a:solidFill>
            <a:miter lim="800000"/>
            <a:headEnd/>
            <a:tailEnd/>
          </a:ln>
        </p:spPr>
        <p:txBody>
          <a:bodyPr>
            <a:spAutoFit/>
          </a:bodyPr>
          <a:lstStyle/>
          <a:p>
            <a:pPr algn="ctr" eaLnBrk="0" fontAlgn="base" hangingPunct="0">
              <a:spcBef>
                <a:spcPct val="0"/>
              </a:spcBef>
              <a:spcAft>
                <a:spcPct val="0"/>
              </a:spcAft>
            </a:pPr>
            <a:r>
              <a:rPr lang="en-US" sz="2800" dirty="0">
                <a:latin typeface="Tahoma" pitchFamily="34" charset="0"/>
                <a:ea typeface="Tahoma" pitchFamily="34" charset="0"/>
                <a:cs typeface="Tahoma" pitchFamily="34" charset="0"/>
              </a:rPr>
              <a:t>Hebrews 9:15, </a:t>
            </a:r>
            <a:r>
              <a:rPr lang="en-US" sz="2800" i="1" dirty="0">
                <a:latin typeface="Tahoma" pitchFamily="34" charset="0"/>
                <a:ea typeface="Tahoma" pitchFamily="34" charset="0"/>
                <a:cs typeface="Tahoma" pitchFamily="34" charset="0"/>
              </a:rPr>
              <a:t>“And for this cause he is the mediator of a new covenant, that a death having taken place for the </a:t>
            </a:r>
            <a:r>
              <a:rPr lang="en-US" sz="2800" i="1" u="sng" dirty="0">
                <a:latin typeface="Tahoma" pitchFamily="34" charset="0"/>
                <a:ea typeface="Tahoma" pitchFamily="34" charset="0"/>
                <a:cs typeface="Tahoma" pitchFamily="34" charset="0"/>
              </a:rPr>
              <a:t>redemption of the transgressions that were under the first covenant</a:t>
            </a:r>
            <a:r>
              <a:rPr lang="en-US" sz="2800" i="1" dirty="0">
                <a:latin typeface="Tahoma" pitchFamily="34" charset="0"/>
                <a:ea typeface="Tahoma" pitchFamily="34" charset="0"/>
                <a:cs typeface="Tahoma" pitchFamily="34" charset="0"/>
              </a:rPr>
              <a:t>, they that have been called may receive the promise of the eternal inheritance.”</a:t>
            </a:r>
          </a:p>
        </p:txBody>
      </p:sp>
      <p:graphicFrame>
        <p:nvGraphicFramePr>
          <p:cNvPr id="38917" name="Object 1029"/>
          <p:cNvGraphicFramePr>
            <a:graphicFrameLocks noChangeAspect="1"/>
          </p:cNvGraphicFramePr>
          <p:nvPr/>
        </p:nvGraphicFramePr>
        <p:xfrm>
          <a:off x="1143000" y="4419600"/>
          <a:ext cx="6934200" cy="2628900"/>
        </p:xfrm>
        <a:graphic>
          <a:graphicData uri="http://schemas.openxmlformats.org/presentationml/2006/ole">
            <mc:AlternateContent xmlns:mc="http://schemas.openxmlformats.org/markup-compatibility/2006">
              <mc:Choice xmlns:v="urn:schemas-microsoft-com:vml" Requires="v">
                <p:oleObj name="Drawing" r:id="rId2" imgW="5162400" imgH="2629080" progId="Presentations.Drawing.12">
                  <p:embed/>
                </p:oleObj>
              </mc:Choice>
              <mc:Fallback>
                <p:oleObj name="Drawing" r:id="rId2" imgW="5162400" imgH="2629080" progId="Presentations.Drawing.12">
                  <p:embed/>
                  <p:pic>
                    <p:nvPicPr>
                      <p:cNvPr id="0" name="Object 10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4419600"/>
                        <a:ext cx="6934200"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Slide Number Placeholder 4"/>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12</a:t>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3"/>
          <p:cNvSpPr txBox="1">
            <a:spLocks noChangeArrowheads="1"/>
          </p:cNvSpPr>
          <p:nvPr/>
        </p:nvSpPr>
        <p:spPr bwMode="auto">
          <a:xfrm>
            <a:off x="914400" y="1507391"/>
            <a:ext cx="7239000" cy="3293209"/>
          </a:xfrm>
          <a:prstGeom prst="rect">
            <a:avLst/>
          </a:prstGeom>
          <a:solidFill>
            <a:schemeClr val="tx1"/>
          </a:solidFill>
          <a:ln w="9525">
            <a:solidFill>
              <a:schemeClr val="tx1">
                <a:alpha val="0"/>
              </a:schemeClr>
            </a:solidFill>
            <a:miter lim="800000"/>
            <a:headEnd/>
            <a:tailEnd/>
          </a:ln>
          <a:effectLst/>
        </p:spPr>
        <p:txBody>
          <a:bodyPr wrap="square">
            <a:spAutoFit/>
          </a:bodyPr>
          <a:lstStyle/>
          <a:p>
            <a:pPr eaLnBrk="0" fontAlgn="base" hangingPunct="0">
              <a:lnSpc>
                <a:spcPct val="130000"/>
              </a:lnSpc>
              <a:spcBef>
                <a:spcPct val="0"/>
              </a:spcBef>
              <a:spcAft>
                <a:spcPct val="0"/>
              </a:spcAft>
              <a:defRPr/>
            </a:pPr>
            <a:r>
              <a:rPr lang="en-US" sz="4000" b="1" dirty="0">
                <a:solidFill>
                  <a:schemeClr val="bg1"/>
                </a:solidFill>
              </a:rPr>
              <a:t>1. His Crucifixion</a:t>
            </a:r>
          </a:p>
          <a:p>
            <a:pPr eaLnBrk="0" fontAlgn="base" hangingPunct="0">
              <a:lnSpc>
                <a:spcPct val="130000"/>
              </a:lnSpc>
              <a:spcBef>
                <a:spcPct val="0"/>
              </a:spcBef>
              <a:spcAft>
                <a:spcPct val="0"/>
              </a:spcAft>
              <a:defRPr/>
            </a:pPr>
            <a:r>
              <a:rPr lang="en-US" sz="4000" b="1" dirty="0">
                <a:solidFill>
                  <a:schemeClr val="bg1"/>
                </a:solidFill>
              </a:rPr>
              <a:t>2. Why His Blood Was Shed</a:t>
            </a:r>
          </a:p>
          <a:p>
            <a:pPr eaLnBrk="0" fontAlgn="base" hangingPunct="0">
              <a:lnSpc>
                <a:spcPct val="130000"/>
              </a:lnSpc>
              <a:spcBef>
                <a:spcPct val="0"/>
              </a:spcBef>
              <a:spcAft>
                <a:spcPct val="0"/>
              </a:spcAft>
              <a:defRPr/>
            </a:pPr>
            <a:r>
              <a:rPr lang="en-US" sz="4000" b="1" dirty="0">
                <a:solidFill>
                  <a:schemeClr val="bg1"/>
                </a:solidFill>
              </a:rPr>
              <a:t>3. For Whom It Was Shed</a:t>
            </a:r>
          </a:p>
          <a:p>
            <a:pPr eaLnBrk="0" fontAlgn="base" hangingPunct="0">
              <a:lnSpc>
                <a:spcPct val="130000"/>
              </a:lnSpc>
              <a:spcBef>
                <a:spcPct val="0"/>
              </a:spcBef>
              <a:spcAft>
                <a:spcPct val="0"/>
              </a:spcAft>
              <a:defRPr/>
            </a:pPr>
            <a:r>
              <a:rPr lang="en-US" sz="4000" b="1" dirty="0">
                <a:solidFill>
                  <a:schemeClr val="bg1"/>
                </a:solidFill>
              </a:rPr>
              <a:t>4. The Blood Must Be Applied</a:t>
            </a:r>
          </a:p>
        </p:txBody>
      </p:sp>
      <p:sp>
        <p:nvSpPr>
          <p:cNvPr id="3" name="Rectangle 2"/>
          <p:cNvSpPr/>
          <p:nvPr/>
        </p:nvSpPr>
        <p:spPr>
          <a:xfrm>
            <a:off x="1639021" y="67270"/>
            <a:ext cx="5865965" cy="923330"/>
          </a:xfrm>
          <a:prstGeom prst="rect">
            <a:avLst/>
          </a:prstGeom>
          <a:solidFill>
            <a:schemeClr val="tx1"/>
          </a:solidFill>
          <a:ln>
            <a:solidFill>
              <a:schemeClr val="tx1">
                <a:alpha val="0"/>
              </a:schemeClr>
            </a:solidFill>
          </a:ln>
          <a:effectLst>
            <a:softEdge rad="31750"/>
          </a:effectLst>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rPr>
              <a:t>The Blood Of Christ</a:t>
            </a:r>
          </a:p>
        </p:txBody>
      </p:sp>
      <p:sp>
        <p:nvSpPr>
          <p:cNvPr id="4" name="Slide Number Placeholder 3"/>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13</a:t>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39021" y="67270"/>
            <a:ext cx="5865965" cy="923330"/>
          </a:xfrm>
          <a:prstGeom prst="rect">
            <a:avLst/>
          </a:prstGeom>
          <a:solidFill>
            <a:schemeClr val="tx1"/>
          </a:solidFill>
          <a:ln>
            <a:solidFill>
              <a:schemeClr val="tx1">
                <a:alpha val="0"/>
              </a:schemeClr>
            </a:solidFill>
          </a:ln>
          <a:effectLst>
            <a:softEdge rad="31750"/>
          </a:effectLst>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rPr>
              <a:t>The Blood Of Christ</a:t>
            </a:r>
          </a:p>
        </p:txBody>
      </p:sp>
      <p:sp>
        <p:nvSpPr>
          <p:cNvPr id="8" name="TextBox 7"/>
          <p:cNvSpPr txBox="1"/>
          <p:nvPr/>
        </p:nvSpPr>
        <p:spPr>
          <a:xfrm>
            <a:off x="161043" y="1447800"/>
            <a:ext cx="8839200" cy="954107"/>
          </a:xfrm>
          <a:prstGeom prst="rect">
            <a:avLst/>
          </a:prstGeom>
          <a:solidFill>
            <a:schemeClr val="bg1"/>
          </a:solidFill>
          <a:ln>
            <a:solidFill>
              <a:schemeClr val="tx1">
                <a:alpha val="0"/>
              </a:schemeClr>
            </a:solidFill>
          </a:ln>
        </p:spPr>
        <p:txBody>
          <a:bodyPr wrap="square">
            <a:spAutoFit/>
          </a:bodyPr>
          <a:lstStyle/>
          <a:p>
            <a:pPr algn="ctr">
              <a:defRPr/>
            </a:pPr>
            <a:r>
              <a:rPr lang="en-US" sz="2800" b="1" dirty="0">
                <a:effectLst>
                  <a:outerShdw blurRad="38100" dist="38100" dir="2700000" algn="tl">
                    <a:srgbClr val="000000">
                      <a:alpha val="43137"/>
                    </a:srgbClr>
                  </a:outerShdw>
                </a:effectLst>
              </a:rPr>
              <a:t>All Have Sinned. Romans 3:10, 23 </a:t>
            </a:r>
          </a:p>
          <a:p>
            <a:pPr algn="ctr">
              <a:defRPr/>
            </a:pPr>
            <a:r>
              <a:rPr lang="en-US" sz="2800" b="1" dirty="0">
                <a:effectLst>
                  <a:outerShdw blurRad="38100" dist="38100" dir="2700000" algn="tl">
                    <a:srgbClr val="000000">
                      <a:alpha val="43137"/>
                    </a:srgbClr>
                  </a:outerShdw>
                </a:effectLst>
              </a:rPr>
              <a:t>And Sin Demands DEATH. Genesis 2:17; Romans 5:12; 6:23</a:t>
            </a:r>
          </a:p>
        </p:txBody>
      </p:sp>
      <p:sp>
        <p:nvSpPr>
          <p:cNvPr id="9" name="TextBox 8"/>
          <p:cNvSpPr txBox="1"/>
          <p:nvPr/>
        </p:nvSpPr>
        <p:spPr>
          <a:xfrm>
            <a:off x="533400" y="2752725"/>
            <a:ext cx="8077200" cy="523875"/>
          </a:xfrm>
          <a:prstGeom prst="rect">
            <a:avLst/>
          </a:prstGeom>
          <a:solidFill>
            <a:schemeClr val="bg1"/>
          </a:solidFill>
          <a:ln>
            <a:solidFill>
              <a:schemeClr val="tx1">
                <a:alpha val="0"/>
              </a:schemeClr>
            </a:solidFill>
          </a:ln>
        </p:spPr>
        <p:txBody>
          <a:bodyPr wrap="square">
            <a:spAutoFit/>
          </a:bodyPr>
          <a:lstStyle/>
          <a:p>
            <a:pPr algn="ctr">
              <a:defRPr/>
            </a:pPr>
            <a:r>
              <a:rPr lang="en-US" sz="2800" b="1" dirty="0">
                <a:effectLst>
                  <a:outerShdw blurRad="38100" dist="38100" dir="2700000" algn="tl">
                    <a:srgbClr val="000000">
                      <a:alpha val="43137"/>
                    </a:srgbClr>
                  </a:outerShdw>
                </a:effectLst>
              </a:rPr>
              <a:t>Pardon Demands BLOOD SACRIFICE. Hebrews 9:16-22</a:t>
            </a:r>
          </a:p>
        </p:txBody>
      </p:sp>
      <p:sp>
        <p:nvSpPr>
          <p:cNvPr id="10" name="TextBox 9"/>
          <p:cNvSpPr txBox="1"/>
          <p:nvPr/>
        </p:nvSpPr>
        <p:spPr>
          <a:xfrm>
            <a:off x="86411" y="3617913"/>
            <a:ext cx="9000243" cy="954107"/>
          </a:xfrm>
          <a:prstGeom prst="rect">
            <a:avLst/>
          </a:prstGeom>
          <a:solidFill>
            <a:schemeClr val="tx2">
              <a:lumMod val="60000"/>
              <a:lumOff val="40000"/>
            </a:schemeClr>
          </a:solidFill>
          <a:ln>
            <a:solidFill>
              <a:schemeClr val="tx1">
                <a:alpha val="0"/>
              </a:schemeClr>
            </a:solidFill>
          </a:ln>
        </p:spPr>
        <p:txBody>
          <a:bodyPr wrap="square">
            <a:spAutoFit/>
          </a:bodyPr>
          <a:lstStyle/>
          <a:p>
            <a:pPr algn="ctr">
              <a:defRPr/>
            </a:pPr>
            <a:r>
              <a:rPr lang="en-US" sz="2800" b="1" dirty="0">
                <a:solidFill>
                  <a:schemeClr val="bg1"/>
                </a:solidFill>
              </a:rPr>
              <a:t>Forgiveness Demands APPROPRIATION </a:t>
            </a:r>
            <a:br>
              <a:rPr lang="en-US" sz="2800" b="1" dirty="0">
                <a:solidFill>
                  <a:schemeClr val="bg1"/>
                </a:solidFill>
              </a:rPr>
            </a:br>
            <a:r>
              <a:rPr lang="en-US" sz="2800" b="1" dirty="0">
                <a:solidFill>
                  <a:schemeClr val="bg1"/>
                </a:solidFill>
              </a:rPr>
              <a:t>Hebrews 9:13-15; Revelation 7:14</a:t>
            </a:r>
          </a:p>
        </p:txBody>
      </p:sp>
      <p:sp>
        <p:nvSpPr>
          <p:cNvPr id="11" name="Rectangle 10"/>
          <p:cNvSpPr/>
          <p:nvPr/>
        </p:nvSpPr>
        <p:spPr>
          <a:xfrm>
            <a:off x="584936" y="5401270"/>
            <a:ext cx="7921015" cy="923330"/>
          </a:xfrm>
          <a:prstGeom prst="rect">
            <a:avLst/>
          </a:prstGeom>
          <a:solidFill>
            <a:schemeClr val="tx2">
              <a:lumMod val="20000"/>
              <a:lumOff val="80000"/>
            </a:schemeClr>
          </a:solidFill>
          <a:ln>
            <a:solidFill>
              <a:schemeClr val="tx1">
                <a:alpha val="0"/>
              </a:schemeClr>
            </a:solidFill>
          </a:ln>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chemeClr val="bg1"/>
                </a:solidFill>
              </a:rPr>
              <a:t>How is the Blood Applied?</a:t>
            </a:r>
          </a:p>
        </p:txBody>
      </p:sp>
      <p:sp>
        <p:nvSpPr>
          <p:cNvPr id="7" name="Slide Number Placeholder 6"/>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14</a:t>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788231" y="67270"/>
            <a:ext cx="5567550" cy="923330"/>
          </a:xfrm>
          <a:prstGeom prst="rect">
            <a:avLst/>
          </a:prstGeom>
          <a:solidFill>
            <a:schemeClr val="tx1"/>
          </a:solidFill>
          <a:ln>
            <a:solidFill>
              <a:schemeClr val="tx1">
                <a:alpha val="0"/>
              </a:schemeClr>
            </a:solidFill>
          </a:ln>
          <a:effectLst>
            <a:softEdge rad="31750"/>
          </a:effectLst>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rPr>
              <a:t>The Blood Applied</a:t>
            </a:r>
          </a:p>
        </p:txBody>
      </p:sp>
      <p:sp>
        <p:nvSpPr>
          <p:cNvPr id="9" name="Text Box 1032"/>
          <p:cNvSpPr txBox="1">
            <a:spLocks noChangeArrowheads="1"/>
          </p:cNvSpPr>
          <p:nvPr/>
        </p:nvSpPr>
        <p:spPr bwMode="auto">
          <a:xfrm>
            <a:off x="76200" y="1066800"/>
            <a:ext cx="3962400" cy="5755422"/>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pPr>
            <a:r>
              <a:rPr lang="en-US" sz="3200" b="1" dirty="0">
                <a:effectLst>
                  <a:outerShdw blurRad="38100" dist="38100" dir="2700000" algn="tl">
                    <a:srgbClr val="000000">
                      <a:alpha val="43137"/>
                    </a:srgbClr>
                  </a:outerShdw>
                </a:effectLst>
                <a:latin typeface="Tahoma" pitchFamily="34" charset="0"/>
                <a:ea typeface="Tahoma" pitchFamily="34" charset="0"/>
                <a:cs typeface="Tahoma" pitchFamily="34" charset="0"/>
              </a:rPr>
              <a:t>What</a:t>
            </a:r>
          </a:p>
          <a:p>
            <a:pPr algn="ctr" eaLnBrk="0" fontAlgn="base" hangingPunct="0">
              <a:spcBef>
                <a:spcPct val="0"/>
              </a:spcBef>
              <a:spcAft>
                <a:spcPct val="0"/>
              </a:spcAft>
            </a:pPr>
            <a:endParaRPr lang="en-US" sz="2800" dirty="0">
              <a:latin typeface="Tahoma" pitchFamily="34" charset="0"/>
              <a:ea typeface="Tahoma" pitchFamily="34" charset="0"/>
              <a:cs typeface="Tahoma" pitchFamily="34" charset="0"/>
            </a:endParaRPr>
          </a:p>
          <a:p>
            <a:pPr algn="ctr" eaLnBrk="0" fontAlgn="base" hangingPunct="0">
              <a:spcBef>
                <a:spcPct val="0"/>
              </a:spcBef>
              <a:spcAft>
                <a:spcPct val="0"/>
              </a:spcAft>
            </a:pPr>
            <a:r>
              <a:rPr lang="en-US" sz="2800" dirty="0">
                <a:latin typeface="Tahoma" pitchFamily="34" charset="0"/>
                <a:ea typeface="Tahoma" pitchFamily="34" charset="0"/>
                <a:cs typeface="Tahoma" pitchFamily="34" charset="0"/>
              </a:rPr>
              <a:t>Revelation 1:5,</a:t>
            </a:r>
          </a:p>
          <a:p>
            <a:pPr algn="ctr" eaLnBrk="0" fontAlgn="base" hangingPunct="0">
              <a:spcBef>
                <a:spcPct val="0"/>
              </a:spcBef>
              <a:spcAft>
                <a:spcPct val="0"/>
              </a:spcAft>
            </a:pPr>
            <a:r>
              <a:rPr lang="en-US" sz="2800" dirty="0">
                <a:latin typeface="Tahoma" pitchFamily="34" charset="0"/>
                <a:ea typeface="Tahoma" pitchFamily="34" charset="0"/>
                <a:cs typeface="Tahoma" pitchFamily="34" charset="0"/>
              </a:rPr>
              <a:t> </a:t>
            </a:r>
            <a:r>
              <a:rPr lang="en-US" sz="2800" i="1" dirty="0">
                <a:latin typeface="Tahoma" pitchFamily="34" charset="0"/>
                <a:ea typeface="Tahoma" pitchFamily="34" charset="0"/>
                <a:cs typeface="Tahoma" pitchFamily="34" charset="0"/>
              </a:rPr>
              <a:t>“And from Jesus Christ, who is the faithful witness, and the first begotten of the dead, and the prince of the kings of the earth. Unto him that loved us, and </a:t>
            </a:r>
            <a:r>
              <a:rPr lang="en-US" sz="2800" i="1" u="sng" dirty="0">
                <a:latin typeface="Tahoma" pitchFamily="34" charset="0"/>
                <a:ea typeface="Tahoma" pitchFamily="34" charset="0"/>
                <a:cs typeface="Tahoma" pitchFamily="34" charset="0"/>
              </a:rPr>
              <a:t>washed us from our sins in his own blood</a:t>
            </a:r>
            <a:r>
              <a:rPr lang="en-US" sz="2800" i="1" dirty="0">
                <a:latin typeface="Tahoma" pitchFamily="34" charset="0"/>
                <a:ea typeface="Tahoma" pitchFamily="34" charset="0"/>
                <a:cs typeface="Tahoma" pitchFamily="34" charset="0"/>
              </a:rPr>
              <a:t>”</a:t>
            </a:r>
            <a:r>
              <a:rPr lang="en-US" sz="2000" i="1" dirty="0">
                <a:latin typeface="Tahoma" pitchFamily="34" charset="0"/>
                <a:ea typeface="Tahoma" pitchFamily="34" charset="0"/>
                <a:cs typeface="Tahoma" pitchFamily="34" charset="0"/>
              </a:rPr>
              <a:t> (KJV)</a:t>
            </a:r>
            <a:endParaRPr lang="en-US" sz="2800" i="1" dirty="0">
              <a:latin typeface="Tahoma" pitchFamily="34" charset="0"/>
              <a:ea typeface="Tahoma" pitchFamily="34" charset="0"/>
              <a:cs typeface="Tahoma" pitchFamily="34" charset="0"/>
            </a:endParaRPr>
          </a:p>
        </p:txBody>
      </p:sp>
      <p:sp>
        <p:nvSpPr>
          <p:cNvPr id="10" name="Text Box 1032"/>
          <p:cNvSpPr txBox="1">
            <a:spLocks noChangeArrowheads="1"/>
          </p:cNvSpPr>
          <p:nvPr/>
        </p:nvSpPr>
        <p:spPr bwMode="auto">
          <a:xfrm>
            <a:off x="5924550" y="1066800"/>
            <a:ext cx="3124200" cy="4462760"/>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pPr>
            <a:r>
              <a:rPr lang="en-US" sz="3200" b="1" dirty="0">
                <a:effectLst>
                  <a:outerShdw blurRad="38100" dist="38100" dir="2700000" algn="tl">
                    <a:srgbClr val="000000">
                      <a:alpha val="43137"/>
                    </a:srgbClr>
                  </a:outerShdw>
                </a:effectLst>
                <a:latin typeface="Tahoma" pitchFamily="34" charset="0"/>
                <a:ea typeface="Tahoma" pitchFamily="34" charset="0"/>
                <a:cs typeface="Tahoma" pitchFamily="34" charset="0"/>
              </a:rPr>
              <a:t>When</a:t>
            </a:r>
          </a:p>
          <a:p>
            <a:pPr algn="ctr" eaLnBrk="0" fontAlgn="base" hangingPunct="0">
              <a:spcBef>
                <a:spcPct val="0"/>
              </a:spcBef>
              <a:spcAft>
                <a:spcPct val="0"/>
              </a:spcAft>
            </a:pPr>
            <a:endParaRPr lang="en-US" sz="2800" dirty="0">
              <a:latin typeface="Tahoma" pitchFamily="34" charset="0"/>
              <a:ea typeface="Tahoma" pitchFamily="34" charset="0"/>
              <a:cs typeface="Tahoma" pitchFamily="34" charset="0"/>
            </a:endParaRPr>
          </a:p>
          <a:p>
            <a:pPr algn="ctr" eaLnBrk="0" fontAlgn="base" hangingPunct="0">
              <a:spcBef>
                <a:spcPct val="0"/>
              </a:spcBef>
              <a:spcAft>
                <a:spcPct val="0"/>
              </a:spcAft>
            </a:pPr>
            <a:r>
              <a:rPr lang="en-US" sz="2800" dirty="0">
                <a:latin typeface="Tahoma" pitchFamily="34" charset="0"/>
                <a:ea typeface="Tahoma" pitchFamily="34" charset="0"/>
                <a:cs typeface="Tahoma" pitchFamily="34" charset="0"/>
              </a:rPr>
              <a:t>Acts 22:16,</a:t>
            </a:r>
          </a:p>
          <a:p>
            <a:pPr algn="ctr" eaLnBrk="0" fontAlgn="base" hangingPunct="0">
              <a:spcBef>
                <a:spcPct val="0"/>
              </a:spcBef>
              <a:spcAft>
                <a:spcPct val="0"/>
              </a:spcAft>
            </a:pPr>
            <a:r>
              <a:rPr lang="en-US" sz="2800" i="1" dirty="0">
                <a:latin typeface="Tahoma" pitchFamily="34" charset="0"/>
                <a:ea typeface="Tahoma" pitchFamily="34" charset="0"/>
                <a:cs typeface="Tahoma" pitchFamily="34" charset="0"/>
              </a:rPr>
              <a:t>“And now why tarriest thou? arise, and </a:t>
            </a:r>
            <a:r>
              <a:rPr lang="en-US" sz="2800" i="1" u="sng" dirty="0">
                <a:latin typeface="Tahoma" pitchFamily="34" charset="0"/>
                <a:ea typeface="Tahoma" pitchFamily="34" charset="0"/>
                <a:cs typeface="Tahoma" pitchFamily="34" charset="0"/>
              </a:rPr>
              <a:t>be baptized, and wash away thy sins</a:t>
            </a:r>
            <a:r>
              <a:rPr lang="en-US" sz="2800" i="1" dirty="0">
                <a:latin typeface="Tahoma" pitchFamily="34" charset="0"/>
                <a:ea typeface="Tahoma" pitchFamily="34" charset="0"/>
                <a:cs typeface="Tahoma" pitchFamily="34" charset="0"/>
              </a:rPr>
              <a:t>, calling on his name.”</a:t>
            </a:r>
          </a:p>
        </p:txBody>
      </p:sp>
      <p:sp>
        <p:nvSpPr>
          <p:cNvPr id="11" name="Right Arrow 10"/>
          <p:cNvSpPr/>
          <p:nvPr/>
        </p:nvSpPr>
        <p:spPr>
          <a:xfrm>
            <a:off x="4187571" y="2843784"/>
            <a:ext cx="2045208" cy="1170432"/>
          </a:xfrm>
          <a:prstGeom prst="rightArrow">
            <a:avLst/>
          </a:prstGeom>
          <a:solidFill>
            <a:schemeClr val="tx1"/>
          </a:solidFill>
          <a:ln>
            <a:solidFill>
              <a:schemeClr val="tx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effectLst>
                  <a:outerShdw blurRad="38100" dist="38100" dir="2700000" algn="tl">
                    <a:srgbClr val="000000">
                      <a:alpha val="43137"/>
                    </a:srgbClr>
                  </a:outerShdw>
                </a:effectLst>
              </a:rPr>
              <a:t>Washed</a:t>
            </a:r>
          </a:p>
        </p:txBody>
      </p:sp>
      <p:sp>
        <p:nvSpPr>
          <p:cNvPr id="12" name="Slide Number Placeholder 11"/>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15</a:t>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788231" y="67270"/>
            <a:ext cx="5567550" cy="923330"/>
          </a:xfrm>
          <a:prstGeom prst="rect">
            <a:avLst/>
          </a:prstGeom>
          <a:solidFill>
            <a:schemeClr val="tx1"/>
          </a:solidFill>
          <a:ln>
            <a:solidFill>
              <a:schemeClr val="tx1">
                <a:alpha val="0"/>
              </a:schemeClr>
            </a:solidFill>
          </a:ln>
          <a:effectLst>
            <a:softEdge rad="31750"/>
          </a:effectLst>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rPr>
              <a:t>The Blood Applied</a:t>
            </a:r>
          </a:p>
        </p:txBody>
      </p:sp>
      <p:sp>
        <p:nvSpPr>
          <p:cNvPr id="9" name="Text Box 1032"/>
          <p:cNvSpPr txBox="1">
            <a:spLocks noChangeArrowheads="1"/>
          </p:cNvSpPr>
          <p:nvPr/>
        </p:nvSpPr>
        <p:spPr bwMode="auto">
          <a:xfrm>
            <a:off x="76200" y="1348800"/>
            <a:ext cx="3276600" cy="5509200"/>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pPr>
            <a:r>
              <a:rPr lang="en-US" sz="3200" b="1" dirty="0">
                <a:effectLst>
                  <a:outerShdw blurRad="38100" dist="38100" dir="2700000" algn="tl">
                    <a:srgbClr val="000000">
                      <a:alpha val="43137"/>
                    </a:srgbClr>
                  </a:outerShdw>
                </a:effectLst>
                <a:latin typeface="Tahoma" pitchFamily="34" charset="0"/>
                <a:ea typeface="Tahoma" pitchFamily="34" charset="0"/>
                <a:cs typeface="Tahoma" pitchFamily="34" charset="0"/>
              </a:rPr>
              <a:t>What</a:t>
            </a:r>
          </a:p>
          <a:p>
            <a:pPr algn="ctr" eaLnBrk="0" fontAlgn="base" hangingPunct="0">
              <a:spcBef>
                <a:spcPct val="0"/>
              </a:spcBef>
              <a:spcAft>
                <a:spcPct val="0"/>
              </a:spcAft>
            </a:pPr>
            <a:endParaRPr lang="en-US" sz="3200"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algn="ctr" eaLnBrk="0" fontAlgn="base" hangingPunct="0">
              <a:spcBef>
                <a:spcPct val="0"/>
              </a:spcBef>
              <a:spcAft>
                <a:spcPct val="0"/>
              </a:spcAft>
            </a:pPr>
            <a:r>
              <a:rPr lang="en-US" sz="3200" dirty="0">
                <a:latin typeface="Tahoma" pitchFamily="34" charset="0"/>
                <a:ea typeface="Tahoma" pitchFamily="34" charset="0"/>
                <a:cs typeface="Tahoma" pitchFamily="34" charset="0"/>
              </a:rPr>
              <a:t>Matthew 26:28,</a:t>
            </a:r>
          </a:p>
          <a:p>
            <a:pPr algn="ctr" eaLnBrk="0" fontAlgn="base" hangingPunct="0">
              <a:spcBef>
                <a:spcPct val="0"/>
              </a:spcBef>
              <a:spcAft>
                <a:spcPct val="0"/>
              </a:spcAft>
            </a:pPr>
            <a:r>
              <a:rPr lang="en-US" sz="3200" i="1" dirty="0">
                <a:latin typeface="Tahoma" pitchFamily="34" charset="0"/>
                <a:ea typeface="Tahoma" pitchFamily="34" charset="0"/>
                <a:cs typeface="Tahoma" pitchFamily="34" charset="0"/>
              </a:rPr>
              <a:t>“For this is My </a:t>
            </a:r>
            <a:r>
              <a:rPr lang="en-US" sz="3200" i="1" u="sng" dirty="0">
                <a:latin typeface="Tahoma" pitchFamily="34" charset="0"/>
                <a:ea typeface="Tahoma" pitchFamily="34" charset="0"/>
                <a:cs typeface="Tahoma" pitchFamily="34" charset="0"/>
              </a:rPr>
              <a:t>blood</a:t>
            </a:r>
            <a:r>
              <a:rPr lang="en-US" sz="3200" i="1" dirty="0">
                <a:latin typeface="Tahoma" pitchFamily="34" charset="0"/>
                <a:ea typeface="Tahoma" pitchFamily="34" charset="0"/>
                <a:cs typeface="Tahoma" pitchFamily="34" charset="0"/>
              </a:rPr>
              <a:t> of the covenant, which is poured out for many </a:t>
            </a:r>
            <a:r>
              <a:rPr lang="en-US" sz="3200" i="1" u="sng" dirty="0">
                <a:latin typeface="Tahoma" pitchFamily="34" charset="0"/>
                <a:ea typeface="Tahoma" pitchFamily="34" charset="0"/>
                <a:cs typeface="Tahoma" pitchFamily="34" charset="0"/>
              </a:rPr>
              <a:t>for forgiveness of sins</a:t>
            </a:r>
            <a:r>
              <a:rPr lang="en-US" sz="3200" i="1" dirty="0">
                <a:latin typeface="Tahoma" pitchFamily="34" charset="0"/>
                <a:ea typeface="Tahoma" pitchFamily="34" charset="0"/>
                <a:cs typeface="Tahoma" pitchFamily="34" charset="0"/>
              </a:rPr>
              <a:t>.”</a:t>
            </a:r>
          </a:p>
          <a:p>
            <a:pPr algn="ctr" eaLnBrk="0" fontAlgn="base" hangingPunct="0">
              <a:spcBef>
                <a:spcPct val="0"/>
              </a:spcBef>
              <a:spcAft>
                <a:spcPct val="0"/>
              </a:spcAft>
            </a:pPr>
            <a:r>
              <a:rPr lang="en-US" sz="2400" i="1" dirty="0">
                <a:latin typeface="Tahoma" pitchFamily="34" charset="0"/>
                <a:ea typeface="Tahoma" pitchFamily="34" charset="0"/>
                <a:cs typeface="Tahoma" pitchFamily="34" charset="0"/>
              </a:rPr>
              <a:t>(NASU)</a:t>
            </a:r>
          </a:p>
        </p:txBody>
      </p:sp>
      <p:sp>
        <p:nvSpPr>
          <p:cNvPr id="10" name="Text Box 1032"/>
          <p:cNvSpPr txBox="1">
            <a:spLocks noChangeArrowheads="1"/>
          </p:cNvSpPr>
          <p:nvPr/>
        </p:nvSpPr>
        <p:spPr bwMode="auto">
          <a:xfrm>
            <a:off x="5638800" y="1348800"/>
            <a:ext cx="3429000" cy="5509200"/>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pPr>
            <a:r>
              <a:rPr lang="en-US" sz="3200" b="1" dirty="0">
                <a:effectLst>
                  <a:outerShdw blurRad="38100" dist="38100" dir="2700000" algn="tl">
                    <a:srgbClr val="000000">
                      <a:alpha val="43137"/>
                    </a:srgbClr>
                  </a:outerShdw>
                </a:effectLst>
                <a:latin typeface="Tahoma" pitchFamily="34" charset="0"/>
                <a:ea typeface="Tahoma" pitchFamily="34" charset="0"/>
                <a:cs typeface="Tahoma" pitchFamily="34" charset="0"/>
              </a:rPr>
              <a:t>When</a:t>
            </a:r>
          </a:p>
          <a:p>
            <a:pPr algn="ctr" eaLnBrk="0" fontAlgn="base" hangingPunct="0">
              <a:spcBef>
                <a:spcPct val="0"/>
              </a:spcBef>
              <a:spcAft>
                <a:spcPct val="0"/>
              </a:spcAft>
            </a:pPr>
            <a:br>
              <a:rPr lang="en-US" sz="3200" dirty="0">
                <a:latin typeface="Tahoma" pitchFamily="34" charset="0"/>
                <a:ea typeface="Tahoma" pitchFamily="34" charset="0"/>
                <a:cs typeface="Tahoma" pitchFamily="34" charset="0"/>
              </a:rPr>
            </a:br>
            <a:r>
              <a:rPr lang="en-US" sz="3200" dirty="0">
                <a:latin typeface="Tahoma" pitchFamily="34" charset="0"/>
                <a:ea typeface="Tahoma" pitchFamily="34" charset="0"/>
                <a:cs typeface="Tahoma" pitchFamily="34" charset="0"/>
              </a:rPr>
              <a:t>Acts 2:38,</a:t>
            </a:r>
          </a:p>
          <a:p>
            <a:pPr algn="ctr" eaLnBrk="0" fontAlgn="base" hangingPunct="0">
              <a:spcBef>
                <a:spcPct val="0"/>
              </a:spcBef>
              <a:spcAft>
                <a:spcPct val="0"/>
              </a:spcAft>
            </a:pPr>
            <a:r>
              <a:rPr lang="en-US" sz="3200" i="1" dirty="0">
                <a:latin typeface="Tahoma" pitchFamily="34" charset="0"/>
                <a:ea typeface="Tahoma" pitchFamily="34" charset="0"/>
                <a:cs typeface="Tahoma" pitchFamily="34" charset="0"/>
              </a:rPr>
              <a:t>“Repent, and each of you be </a:t>
            </a:r>
            <a:r>
              <a:rPr lang="en-US" sz="3200" i="1" u="sng" dirty="0">
                <a:latin typeface="Tahoma" pitchFamily="34" charset="0"/>
                <a:ea typeface="Tahoma" pitchFamily="34" charset="0"/>
                <a:cs typeface="Tahoma" pitchFamily="34" charset="0"/>
              </a:rPr>
              <a:t>baptized</a:t>
            </a:r>
            <a:r>
              <a:rPr lang="en-US" sz="3200" i="1" dirty="0">
                <a:latin typeface="Tahoma" pitchFamily="34" charset="0"/>
                <a:ea typeface="Tahoma" pitchFamily="34" charset="0"/>
                <a:cs typeface="Tahoma" pitchFamily="34" charset="0"/>
              </a:rPr>
              <a:t> in the name of Jesus Christ </a:t>
            </a:r>
            <a:r>
              <a:rPr lang="en-US" sz="3200" i="1" u="sng" dirty="0">
                <a:latin typeface="Tahoma" pitchFamily="34" charset="0"/>
                <a:ea typeface="Tahoma" pitchFamily="34" charset="0"/>
                <a:cs typeface="Tahoma" pitchFamily="34" charset="0"/>
              </a:rPr>
              <a:t>for the forgiveness of your sins</a:t>
            </a:r>
            <a:r>
              <a:rPr lang="en-US" sz="3200" i="1" dirty="0">
                <a:latin typeface="Tahoma" pitchFamily="34" charset="0"/>
                <a:ea typeface="Tahoma" pitchFamily="34" charset="0"/>
                <a:cs typeface="Tahoma" pitchFamily="34" charset="0"/>
              </a:rPr>
              <a:t>”</a:t>
            </a:r>
          </a:p>
          <a:p>
            <a:pPr algn="ctr" eaLnBrk="0" fontAlgn="base" hangingPunct="0">
              <a:spcBef>
                <a:spcPct val="0"/>
              </a:spcBef>
              <a:spcAft>
                <a:spcPct val="0"/>
              </a:spcAft>
            </a:pPr>
            <a:r>
              <a:rPr lang="en-US" sz="2400" i="1" dirty="0">
                <a:latin typeface="Tahoma" pitchFamily="34" charset="0"/>
                <a:ea typeface="Tahoma" pitchFamily="34" charset="0"/>
                <a:cs typeface="Tahoma" pitchFamily="34" charset="0"/>
              </a:rPr>
              <a:t>(NASU)</a:t>
            </a:r>
            <a:endParaRPr lang="en-US" i="1" dirty="0">
              <a:latin typeface="Tahoma" pitchFamily="34" charset="0"/>
              <a:ea typeface="Tahoma" pitchFamily="34" charset="0"/>
              <a:cs typeface="Tahoma" pitchFamily="34" charset="0"/>
            </a:endParaRPr>
          </a:p>
        </p:txBody>
      </p:sp>
      <p:sp>
        <p:nvSpPr>
          <p:cNvPr id="11" name="Right Arrow 10"/>
          <p:cNvSpPr/>
          <p:nvPr/>
        </p:nvSpPr>
        <p:spPr>
          <a:xfrm>
            <a:off x="3124200" y="2400300"/>
            <a:ext cx="2971800" cy="2057400"/>
          </a:xfrm>
          <a:prstGeom prst="rightArrow">
            <a:avLst/>
          </a:prstGeom>
          <a:solidFill>
            <a:schemeClr val="tx1"/>
          </a:solidFill>
          <a:ln>
            <a:solidFill>
              <a:schemeClr val="tx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effectLst>
                  <a:outerShdw blurRad="38100" dist="38100" dir="2700000" algn="tl">
                    <a:srgbClr val="000000">
                      <a:alpha val="43137"/>
                    </a:srgbClr>
                  </a:outerShdw>
                </a:effectLst>
              </a:rPr>
              <a:t>Forgiveness of Sins</a:t>
            </a:r>
          </a:p>
        </p:txBody>
      </p:sp>
      <p:sp>
        <p:nvSpPr>
          <p:cNvPr id="6" name="Slide Number Placeholder 5"/>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16</a:t>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79493" y="67270"/>
            <a:ext cx="6385017" cy="923330"/>
          </a:xfrm>
          <a:prstGeom prst="rect">
            <a:avLst/>
          </a:prstGeom>
          <a:solidFill>
            <a:schemeClr val="tx1"/>
          </a:solidFill>
          <a:ln>
            <a:solidFill>
              <a:schemeClr val="tx1">
                <a:alpha val="0"/>
              </a:schemeClr>
            </a:solidFill>
          </a:ln>
          <a:effectLst>
            <a:softEdge rad="31750"/>
          </a:effectLst>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base">
              <a:spcBef>
                <a:spcPct val="0"/>
              </a:spcBef>
              <a:spcAft>
                <a:spcPct val="0"/>
              </a:spcAft>
              <a:defRPr/>
            </a:pPr>
            <a:r>
              <a:rPr lang="en-US" sz="5400" b="1" spc="50" dirty="0">
                <a:ln w="11430"/>
                <a:solidFill>
                  <a:srgbClr val="FF0000"/>
                </a:solidFill>
                <a:latin typeface="Arial" charset="0"/>
              </a:rPr>
              <a:t>The Blood Applied</a:t>
            </a:r>
          </a:p>
        </p:txBody>
      </p:sp>
      <p:grpSp>
        <p:nvGrpSpPr>
          <p:cNvPr id="2" name="Group 15"/>
          <p:cNvGrpSpPr>
            <a:grpSpLocks/>
          </p:cNvGrpSpPr>
          <p:nvPr/>
        </p:nvGrpSpPr>
        <p:grpSpPr bwMode="auto">
          <a:xfrm>
            <a:off x="0" y="1322388"/>
            <a:ext cx="9144000" cy="3664128"/>
            <a:chOff x="0" y="1321600"/>
            <a:chExt cx="9144000" cy="3665353"/>
          </a:xfrm>
        </p:grpSpPr>
        <p:pic>
          <p:nvPicPr>
            <p:cNvPr id="7173" name="Picture 12" descr="Baptism.jpg"/>
            <p:cNvPicPr>
              <a:picLocks noChangeAspect="1"/>
            </p:cNvPicPr>
            <p:nvPr/>
          </p:nvPicPr>
          <p:blipFill>
            <a:blip r:embed="rId3" cstate="print"/>
            <a:srcRect/>
            <a:stretch>
              <a:fillRect/>
            </a:stretch>
          </p:blipFill>
          <p:spPr bwMode="auto">
            <a:xfrm>
              <a:off x="0" y="1321600"/>
              <a:ext cx="3581400" cy="3402800"/>
            </a:xfrm>
            <a:prstGeom prst="rect">
              <a:avLst/>
            </a:prstGeom>
            <a:noFill/>
            <a:ln w="9525">
              <a:solidFill>
                <a:schemeClr val="tx1">
                  <a:alpha val="0"/>
                </a:schemeClr>
              </a:solidFill>
              <a:miter lim="800000"/>
              <a:headEnd/>
              <a:tailEnd/>
            </a:ln>
          </p:spPr>
        </p:pic>
        <p:sp>
          <p:nvSpPr>
            <p:cNvPr id="12" name="TextBox 11"/>
            <p:cNvSpPr txBox="1"/>
            <p:nvPr/>
          </p:nvSpPr>
          <p:spPr>
            <a:xfrm>
              <a:off x="3581400" y="1323188"/>
              <a:ext cx="5562600" cy="3663765"/>
            </a:xfrm>
            <a:prstGeom prst="rect">
              <a:avLst/>
            </a:prstGeom>
            <a:solidFill>
              <a:schemeClr val="tx1">
                <a:alpha val="69804"/>
              </a:schemeClr>
            </a:solidFill>
            <a:ln>
              <a:solidFill>
                <a:schemeClr val="tx1">
                  <a:alpha val="0"/>
                </a:schemeClr>
              </a:solidFill>
            </a:ln>
          </p:spPr>
          <p:txBody>
            <a:bodyPr>
              <a:spAutoFit/>
            </a:bodyPr>
            <a:lstStyle/>
            <a:p>
              <a:pPr algn="ctr" fontAlgn="base">
                <a:spcBef>
                  <a:spcPct val="0"/>
                </a:spcBef>
                <a:spcAft>
                  <a:spcPct val="0"/>
                </a:spcAft>
                <a:defRPr/>
              </a:pPr>
              <a:r>
                <a:rPr lang="en-US" sz="2400" b="1" dirty="0">
                  <a:solidFill>
                    <a:schemeClr val="bg1"/>
                  </a:solidFill>
                  <a:latin typeface="Arial" pitchFamily="34" charset="0"/>
                  <a:cs typeface="Arial" pitchFamily="34" charset="0"/>
                </a:rPr>
                <a:t>Romans 6:3-4</a:t>
              </a:r>
              <a:r>
                <a:rPr lang="en-US" sz="2400" dirty="0">
                  <a:solidFill>
                    <a:schemeClr val="bg1"/>
                  </a:solidFill>
                  <a:latin typeface="Arial" pitchFamily="34" charset="0"/>
                  <a:cs typeface="Arial" pitchFamily="34" charset="0"/>
                </a:rPr>
                <a:t>, </a:t>
              </a:r>
              <a:r>
                <a:rPr lang="en-US" sz="2400" i="1" dirty="0">
                  <a:solidFill>
                    <a:schemeClr val="bg1"/>
                  </a:solidFill>
                  <a:latin typeface="Arial" pitchFamily="34" charset="0"/>
                  <a:cs typeface="Arial" pitchFamily="34" charset="0"/>
                </a:rPr>
                <a:t>“</a:t>
              </a:r>
              <a:r>
                <a:rPr lang="en-US" sz="2400" b="1" i="1" dirty="0">
                  <a:solidFill>
                    <a:schemeClr val="bg1"/>
                  </a:solidFill>
                  <a:latin typeface="Arial" pitchFamily="34" charset="0"/>
                  <a:cs typeface="Arial" pitchFamily="34" charset="0"/>
                </a:rPr>
                <a:t>Or are ye ignorant that all we who were </a:t>
              </a:r>
              <a:r>
                <a:rPr lang="en-US" sz="2400" b="1" i="1" u="sng" dirty="0">
                  <a:solidFill>
                    <a:schemeClr val="bg1"/>
                  </a:solidFill>
                  <a:latin typeface="Arial" pitchFamily="34" charset="0"/>
                  <a:cs typeface="Arial" pitchFamily="34" charset="0"/>
                </a:rPr>
                <a:t>baptized into Christ Jesus </a:t>
              </a:r>
              <a:r>
                <a:rPr lang="en-US" sz="2400" b="1" i="1" dirty="0">
                  <a:solidFill>
                    <a:schemeClr val="bg1"/>
                  </a:solidFill>
                  <a:latin typeface="Arial" pitchFamily="34" charset="0"/>
                  <a:cs typeface="Arial" pitchFamily="34" charset="0"/>
                </a:rPr>
                <a:t>were </a:t>
              </a:r>
              <a:r>
                <a:rPr lang="en-US" sz="2800" b="1" i="1" u="sng" dirty="0">
                  <a:solidFill>
                    <a:schemeClr val="bg1"/>
                  </a:solidFill>
                  <a:latin typeface="Arial" pitchFamily="34" charset="0"/>
                  <a:cs typeface="Arial" pitchFamily="34" charset="0"/>
                </a:rPr>
                <a:t>baptized into his death</a:t>
              </a:r>
              <a:r>
                <a:rPr lang="en-US" sz="2400" b="1" i="1" dirty="0">
                  <a:solidFill>
                    <a:schemeClr val="bg1"/>
                  </a:solidFill>
                  <a:latin typeface="Arial" pitchFamily="34" charset="0"/>
                  <a:cs typeface="Arial" pitchFamily="34" charset="0"/>
                </a:rPr>
                <a:t>? We were buried therefore with him through </a:t>
              </a:r>
              <a:r>
                <a:rPr lang="en-US" sz="2800" b="1" i="1" u="sng" dirty="0">
                  <a:solidFill>
                    <a:schemeClr val="bg1"/>
                  </a:solidFill>
                  <a:latin typeface="Arial" pitchFamily="34" charset="0"/>
                  <a:cs typeface="Arial" pitchFamily="34" charset="0"/>
                </a:rPr>
                <a:t>baptism unto death</a:t>
              </a:r>
              <a:r>
                <a:rPr lang="en-US" sz="2400" b="1" i="1" dirty="0">
                  <a:solidFill>
                    <a:schemeClr val="bg1"/>
                  </a:solidFill>
                  <a:latin typeface="Arial" pitchFamily="34" charset="0"/>
                  <a:cs typeface="Arial" pitchFamily="34" charset="0"/>
                </a:rPr>
                <a:t>: that like as Christ was raised from the dead through the glory of the Father, so we also might walk in newness of life</a:t>
              </a:r>
              <a:r>
                <a:rPr lang="en-US" sz="2400" i="1" dirty="0">
                  <a:solidFill>
                    <a:schemeClr val="bg1"/>
                  </a:solidFill>
                  <a:latin typeface="Arial" pitchFamily="34" charset="0"/>
                  <a:cs typeface="Arial" pitchFamily="34" charset="0"/>
                </a:rPr>
                <a:t>.”</a:t>
              </a:r>
            </a:p>
          </p:txBody>
        </p:sp>
      </p:grpSp>
      <p:sp>
        <p:nvSpPr>
          <p:cNvPr id="20" name="Rectangular Callout 19"/>
          <p:cNvSpPr/>
          <p:nvPr/>
        </p:nvSpPr>
        <p:spPr>
          <a:xfrm>
            <a:off x="228600" y="5120670"/>
            <a:ext cx="8686800" cy="1569660"/>
          </a:xfrm>
          <a:prstGeom prst="wedgeRectCallout">
            <a:avLst>
              <a:gd name="adj1" fmla="val 35145"/>
              <a:gd name="adj2" fmla="val -163396"/>
            </a:avLst>
          </a:prstGeom>
          <a:solidFill>
            <a:schemeClr val="bg1">
              <a:alpha val="25000"/>
            </a:schemeClr>
          </a:solidFill>
          <a:ln>
            <a:solidFill>
              <a:schemeClr val="tx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fontAlgn="base">
              <a:spcBef>
                <a:spcPct val="0"/>
              </a:spcBef>
              <a:spcAft>
                <a:spcPct val="0"/>
              </a:spcAft>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10:22, </a:t>
            </a:r>
            <a:r>
              <a:rPr lang="en-US" sz="2400" b="1" i="1" dirty="0">
                <a:solidFill>
                  <a:schemeClr val="tx1"/>
                </a:solidFill>
                <a:effectLst>
                  <a:outerShdw blurRad="38100" dist="38100" dir="2700000" algn="tl">
                    <a:srgbClr val="000000">
                      <a:alpha val="43137"/>
                    </a:srgbClr>
                  </a:outerShdw>
                </a:effectLst>
                <a:latin typeface="Arial" pitchFamily="34" charset="0"/>
                <a:cs typeface="Arial" pitchFamily="34" charset="0"/>
              </a:rPr>
              <a:t>“Let us draw near with a true heart in fulness of faith, having our hearts sprinkled from an evil conscience: and having our body </a:t>
            </a:r>
            <a:r>
              <a:rPr lang="en-US" sz="2400" b="1" i="1" u="sng" dirty="0">
                <a:solidFill>
                  <a:schemeClr val="tx1"/>
                </a:solidFill>
                <a:effectLst>
                  <a:outerShdw blurRad="38100" dist="38100" dir="2700000" algn="tl">
                    <a:srgbClr val="000000">
                      <a:alpha val="43137"/>
                    </a:srgbClr>
                  </a:outerShdw>
                </a:effectLst>
                <a:latin typeface="Arial" pitchFamily="34" charset="0"/>
                <a:cs typeface="Arial" pitchFamily="34" charset="0"/>
              </a:rPr>
              <a:t>washed</a:t>
            </a:r>
            <a:r>
              <a:rPr lang="en-US" sz="2400" b="1" i="1" dirty="0">
                <a:solidFill>
                  <a:schemeClr val="tx1"/>
                </a:solidFill>
                <a:effectLst>
                  <a:outerShdw blurRad="38100" dist="38100" dir="2700000" algn="tl">
                    <a:srgbClr val="000000">
                      <a:alpha val="43137"/>
                    </a:srgbClr>
                  </a:outerShdw>
                </a:effectLst>
                <a:latin typeface="Arial" pitchFamily="34" charset="0"/>
                <a:cs typeface="Arial" pitchFamily="34" charset="0"/>
              </a:rPr>
              <a:t> with pure </a:t>
            </a:r>
            <a:r>
              <a:rPr lang="en-US" sz="2400" b="1" i="1" u="sng" dirty="0">
                <a:solidFill>
                  <a:schemeClr val="tx1"/>
                </a:solidFill>
                <a:effectLst>
                  <a:outerShdw blurRad="38100" dist="38100" dir="2700000" algn="tl">
                    <a:srgbClr val="000000">
                      <a:alpha val="43137"/>
                    </a:srgbClr>
                  </a:outerShdw>
                </a:effectLst>
                <a:latin typeface="Arial" pitchFamily="34" charset="0"/>
                <a:cs typeface="Arial" pitchFamily="34" charset="0"/>
              </a:rPr>
              <a:t>water</a:t>
            </a:r>
            <a:r>
              <a:rPr lang="en-US" sz="2400" i="1"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(cf. Colossians 2:12-13)</a:t>
            </a:r>
          </a:p>
        </p:txBody>
      </p:sp>
      <p:sp>
        <p:nvSpPr>
          <p:cNvPr id="8" name="Slide Number Placeholder 7"/>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17</a:t>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1383" y="55122"/>
            <a:ext cx="8501238" cy="830997"/>
          </a:xfrm>
          <a:prstGeom prst="rect">
            <a:avLst/>
          </a:prstGeom>
          <a:solidFill>
            <a:schemeClr val="tx1"/>
          </a:solidFill>
          <a:ln>
            <a:solidFill>
              <a:schemeClr val="tx1">
                <a:alpha val="0"/>
              </a:schemeClr>
            </a:solidFill>
          </a:ln>
          <a:effectLst>
            <a:softEdge rad="31750"/>
          </a:effectLst>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4800" b="1" spc="50" dirty="0">
                <a:ln w="11430"/>
                <a:solidFill>
                  <a:schemeClr val="bg1"/>
                </a:solidFill>
              </a:rPr>
              <a:t>By Water and Blood - 1 John 5:6</a:t>
            </a:r>
          </a:p>
        </p:txBody>
      </p:sp>
      <p:sp>
        <p:nvSpPr>
          <p:cNvPr id="6" name="TextBox 5"/>
          <p:cNvSpPr txBox="1"/>
          <p:nvPr/>
        </p:nvSpPr>
        <p:spPr bwMode="auto">
          <a:xfrm>
            <a:off x="457200" y="971490"/>
            <a:ext cx="8229600" cy="1631216"/>
          </a:xfrm>
          <a:prstGeom prst="rect">
            <a:avLst/>
          </a:prstGeom>
          <a:solidFill>
            <a:schemeClr val="tx1"/>
          </a:solidFill>
          <a:ln>
            <a:solidFill>
              <a:schemeClr val="tx1">
                <a:alpha val="0"/>
              </a:schemeClr>
            </a:solidFill>
          </a:ln>
        </p:spPr>
        <p:txBody>
          <a:bodyPr wrap="square">
            <a:spAutoFit/>
          </a:bodyPr>
          <a:lstStyle/>
          <a:p>
            <a:pPr>
              <a:defRPr/>
            </a:pPr>
            <a:r>
              <a:rPr lang="en-US" sz="2000" b="1" dirty="0">
                <a:solidFill>
                  <a:schemeClr val="bg1"/>
                </a:solidFill>
                <a:latin typeface="Arial" panose="020B0604020202020204" pitchFamily="34" charset="0"/>
                <a:cs typeface="Arial" panose="020B0604020202020204" pitchFamily="34" charset="0"/>
              </a:rPr>
              <a:t>Matthew 3:16-17</a:t>
            </a:r>
            <a:r>
              <a:rPr lang="en-US" sz="2000" dirty="0">
                <a:solidFill>
                  <a:schemeClr val="bg1"/>
                </a:solidFill>
                <a:latin typeface="Arial" panose="020B0604020202020204" pitchFamily="34" charset="0"/>
                <a:cs typeface="Arial" panose="020B0604020202020204" pitchFamily="34" charset="0"/>
              </a:rPr>
              <a:t>, </a:t>
            </a:r>
            <a:r>
              <a:rPr lang="en-US" sz="2000" i="1" dirty="0">
                <a:solidFill>
                  <a:schemeClr val="bg1"/>
                </a:solidFill>
                <a:latin typeface="Arial" panose="020B0604020202020204" pitchFamily="34" charset="0"/>
                <a:cs typeface="Arial" panose="020B0604020202020204" pitchFamily="34" charset="0"/>
              </a:rPr>
              <a:t>“</a:t>
            </a:r>
            <a:r>
              <a:rPr lang="en-US" sz="2000" b="1" i="1" dirty="0">
                <a:solidFill>
                  <a:schemeClr val="bg1"/>
                </a:solidFill>
                <a:latin typeface="Arial" panose="020B0604020202020204" pitchFamily="34" charset="0"/>
                <a:cs typeface="Arial" panose="020B0604020202020204" pitchFamily="34" charset="0"/>
              </a:rPr>
              <a:t>And Jesus when he was </a:t>
            </a:r>
            <a:r>
              <a:rPr lang="en-US" sz="2000" b="1" i="1" u="sng" dirty="0">
                <a:solidFill>
                  <a:schemeClr val="bg1"/>
                </a:solidFill>
                <a:latin typeface="Arial" panose="020B0604020202020204" pitchFamily="34" charset="0"/>
                <a:cs typeface="Arial" panose="020B0604020202020204" pitchFamily="34" charset="0"/>
              </a:rPr>
              <a:t>baptized</a:t>
            </a:r>
            <a:r>
              <a:rPr lang="en-US" sz="2000" b="1" i="1" dirty="0">
                <a:solidFill>
                  <a:schemeClr val="bg1"/>
                </a:solidFill>
                <a:latin typeface="Arial" panose="020B0604020202020204" pitchFamily="34" charset="0"/>
                <a:cs typeface="Arial" panose="020B0604020202020204" pitchFamily="34" charset="0"/>
              </a:rPr>
              <a:t>, went up straightway from the </a:t>
            </a:r>
            <a:r>
              <a:rPr lang="en-US" sz="2000" b="1" i="1" u="sng" dirty="0">
                <a:solidFill>
                  <a:schemeClr val="bg1"/>
                </a:solidFill>
                <a:latin typeface="Arial" panose="020B0604020202020204" pitchFamily="34" charset="0"/>
                <a:cs typeface="Arial" panose="020B0604020202020204" pitchFamily="34" charset="0"/>
              </a:rPr>
              <a:t>water</a:t>
            </a:r>
            <a:r>
              <a:rPr lang="en-US" sz="2000" b="1" i="1" dirty="0">
                <a:solidFill>
                  <a:schemeClr val="bg1"/>
                </a:solidFill>
                <a:latin typeface="Arial" panose="020B0604020202020204" pitchFamily="34" charset="0"/>
                <a:cs typeface="Arial" panose="020B0604020202020204" pitchFamily="34" charset="0"/>
              </a:rPr>
              <a:t>: and lo, the heavens were opened unto him, and he saw the Spirit of God descending as a dove, and coming upon him; and lo, a voice out of the heavens, saying, </a:t>
            </a:r>
            <a:r>
              <a:rPr lang="en-US" sz="2000" b="1" i="1" u="sng" dirty="0">
                <a:solidFill>
                  <a:schemeClr val="bg1"/>
                </a:solidFill>
                <a:latin typeface="Arial" panose="020B0604020202020204" pitchFamily="34" charset="0"/>
                <a:cs typeface="Arial" panose="020B0604020202020204" pitchFamily="34" charset="0"/>
              </a:rPr>
              <a:t>This is my beloved Son, in whom I am well pleased</a:t>
            </a:r>
            <a:r>
              <a:rPr lang="en-US" sz="2000" i="1" dirty="0">
                <a:solidFill>
                  <a:schemeClr val="bg1"/>
                </a:solidFill>
                <a:latin typeface="Arial" panose="020B0604020202020204" pitchFamily="34" charset="0"/>
                <a:cs typeface="Arial" panose="020B0604020202020204" pitchFamily="34" charset="0"/>
              </a:rPr>
              <a:t>.”</a:t>
            </a:r>
          </a:p>
        </p:txBody>
      </p:sp>
      <p:sp>
        <p:nvSpPr>
          <p:cNvPr id="11" name="TextBox 10"/>
          <p:cNvSpPr txBox="1"/>
          <p:nvPr/>
        </p:nvSpPr>
        <p:spPr bwMode="auto">
          <a:xfrm>
            <a:off x="123433" y="2674735"/>
            <a:ext cx="8905875" cy="4154984"/>
          </a:xfrm>
          <a:prstGeom prst="rect">
            <a:avLst/>
          </a:prstGeom>
          <a:solidFill>
            <a:srgbClr val="2C2C2C"/>
          </a:solidFill>
          <a:ln>
            <a:solidFill>
              <a:schemeClr val="tx1">
                <a:alpha val="0"/>
              </a:schemeClr>
            </a:solidFill>
          </a:ln>
        </p:spPr>
        <p:txBody>
          <a:bodyPr wrap="square">
            <a:spAutoFit/>
          </a:bodyPr>
          <a:lstStyle/>
          <a:p>
            <a:pPr>
              <a:defRPr/>
            </a:pPr>
            <a:r>
              <a:rPr lang="en-US" sz="2400" b="1" dirty="0">
                <a:latin typeface="Arial" panose="020B0604020202020204" pitchFamily="34" charset="0"/>
                <a:cs typeface="Arial" panose="020B0604020202020204" pitchFamily="34" charset="0"/>
              </a:rPr>
              <a:t>Matthew 27:50-54</a:t>
            </a:r>
            <a:r>
              <a:rPr lang="en-US" sz="2400" dirty="0">
                <a:latin typeface="Arial" panose="020B0604020202020204" pitchFamily="34" charset="0"/>
                <a:cs typeface="Arial" panose="020B0604020202020204" pitchFamily="34" charset="0"/>
              </a:rPr>
              <a:t>, </a:t>
            </a:r>
            <a:r>
              <a:rPr lang="en-US" sz="2400" i="1" dirty="0">
                <a:latin typeface="Arial" panose="020B0604020202020204" pitchFamily="34" charset="0"/>
                <a:cs typeface="Arial" panose="020B0604020202020204" pitchFamily="34" charset="0"/>
              </a:rPr>
              <a:t>“</a:t>
            </a:r>
            <a:r>
              <a:rPr lang="en-US" sz="2400" b="1" i="1" dirty="0">
                <a:latin typeface="Arial" panose="020B0604020202020204" pitchFamily="34" charset="0"/>
                <a:cs typeface="Arial" panose="020B0604020202020204" pitchFamily="34" charset="0"/>
              </a:rPr>
              <a:t>And Jesus cried again with a loud voice, and </a:t>
            </a:r>
            <a:r>
              <a:rPr lang="en-US" sz="2400" b="1" i="1" u="sng" dirty="0">
                <a:latin typeface="Arial" panose="020B0604020202020204" pitchFamily="34" charset="0"/>
                <a:cs typeface="Arial" panose="020B0604020202020204" pitchFamily="34" charset="0"/>
              </a:rPr>
              <a:t>yielded up his spirit</a:t>
            </a:r>
            <a:r>
              <a:rPr lang="en-US" sz="2400" b="1" i="1" dirty="0">
                <a:latin typeface="Arial" panose="020B0604020202020204" pitchFamily="34" charset="0"/>
                <a:cs typeface="Arial" panose="020B0604020202020204" pitchFamily="34" charset="0"/>
              </a:rPr>
              <a:t>. And behold, the veil of the temple was rent in two from the top to the bottom; and the earth did quake; and the rocks were rent; and the tombs were opened; and many bodies of the saints that had fallen asleep were raised; and coming forth out of the tombs after his resurrection they entered into the holy city and appeared unto many. Now the centurion, and they that were with him watching Jesus, when they saw the earthquake, and the things that were done, feared exceedingly, saying, </a:t>
            </a:r>
            <a:r>
              <a:rPr lang="en-US" sz="2400" b="1" i="1" u="sng" dirty="0">
                <a:latin typeface="Arial" panose="020B0604020202020204" pitchFamily="34" charset="0"/>
                <a:cs typeface="Arial" panose="020B0604020202020204" pitchFamily="34" charset="0"/>
              </a:rPr>
              <a:t>Truly this was the Son of God</a:t>
            </a:r>
            <a:r>
              <a:rPr lang="en-US" sz="2400" i="1" dirty="0">
                <a:latin typeface="Arial" panose="020B0604020202020204" pitchFamily="34" charset="0"/>
                <a:cs typeface="Arial" panose="020B0604020202020204" pitchFamily="34" charset="0"/>
              </a:rPr>
              <a:t>.”</a:t>
            </a:r>
            <a:endParaRPr lang="en-US" sz="2000" i="1" dirty="0">
              <a:latin typeface="Arial" panose="020B0604020202020204" pitchFamily="34" charset="0"/>
              <a:cs typeface="Arial" panose="020B0604020202020204" pitchFamily="34" charset="0"/>
            </a:endParaRPr>
          </a:p>
        </p:txBody>
      </p:sp>
      <p:sp>
        <p:nvSpPr>
          <p:cNvPr id="9" name="Slide Number Placeholder 8"/>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2</a:t>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79937" y="67270"/>
            <a:ext cx="7584127" cy="923330"/>
          </a:xfrm>
          <a:prstGeom prst="rect">
            <a:avLst/>
          </a:prstGeom>
          <a:solidFill>
            <a:schemeClr val="tx1"/>
          </a:solidFill>
          <a:ln>
            <a:solidFill>
              <a:schemeClr val="tx1">
                <a:alpha val="0"/>
              </a:schemeClr>
            </a:solidFill>
          </a:ln>
          <a:effectLst>
            <a:softEdge rad="31750"/>
          </a:effectLst>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base">
              <a:spcBef>
                <a:spcPct val="0"/>
              </a:spcBef>
              <a:spcAft>
                <a:spcPct val="0"/>
              </a:spcAft>
              <a:defRPr/>
            </a:pPr>
            <a:r>
              <a:rPr lang="en-US" sz="5400" b="1" spc="50" dirty="0">
                <a:ln w="11430"/>
                <a:solidFill>
                  <a:schemeClr val="bg1"/>
                </a:solidFill>
                <a:latin typeface="Arial" charset="0"/>
              </a:rPr>
              <a:t>Jesus Shed His Blood</a:t>
            </a:r>
          </a:p>
        </p:txBody>
      </p:sp>
      <p:grpSp>
        <p:nvGrpSpPr>
          <p:cNvPr id="2" name="Group 16"/>
          <p:cNvGrpSpPr>
            <a:grpSpLocks/>
          </p:cNvGrpSpPr>
          <p:nvPr/>
        </p:nvGrpSpPr>
        <p:grpSpPr bwMode="auto">
          <a:xfrm>
            <a:off x="0" y="1295400"/>
            <a:ext cx="9144000" cy="5181600"/>
            <a:chOff x="0" y="1295400"/>
            <a:chExt cx="9144000" cy="5181600"/>
          </a:xfrm>
        </p:grpSpPr>
        <p:sp>
          <p:nvSpPr>
            <p:cNvPr id="15" name="Rounded Rectangle 14"/>
            <p:cNvSpPr/>
            <p:nvPr/>
          </p:nvSpPr>
          <p:spPr>
            <a:xfrm>
              <a:off x="0" y="1295400"/>
              <a:ext cx="9144000" cy="5181600"/>
            </a:xfrm>
            <a:prstGeom prst="roundRect">
              <a:avLst/>
            </a:prstGeom>
            <a:gradFill>
              <a:gsLst>
                <a:gs pos="0">
                  <a:srgbClr val="00B0F0"/>
                </a:gs>
                <a:gs pos="20000">
                  <a:srgbClr val="000040"/>
                </a:gs>
                <a:gs pos="50000">
                  <a:srgbClr val="400040"/>
                </a:gs>
                <a:gs pos="75000">
                  <a:srgbClr val="8F0040"/>
                </a:gs>
                <a:gs pos="89999">
                  <a:srgbClr val="F27300"/>
                </a:gs>
                <a:gs pos="100000">
                  <a:srgbClr val="FFBF00"/>
                </a:gs>
              </a:gsLst>
              <a:lin ang="189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pic>
          <p:nvPicPr>
            <p:cNvPr id="14" name="Picture 13" descr="Crucifixion.jpg"/>
            <p:cNvPicPr>
              <a:picLocks noChangeAspect="1"/>
            </p:cNvPicPr>
            <p:nvPr/>
          </p:nvPicPr>
          <p:blipFill>
            <a:blip r:embed="rId3" cstate="print"/>
            <a:stretch>
              <a:fillRect/>
            </a:stretch>
          </p:blipFill>
          <p:spPr>
            <a:xfrm>
              <a:off x="457200" y="1828800"/>
              <a:ext cx="4866032" cy="3581400"/>
            </a:xfrm>
            <a:prstGeom prst="rect">
              <a:avLst/>
            </a:prstGeom>
            <a:effectLst>
              <a:softEdge rad="127000"/>
            </a:effectLst>
          </p:spPr>
        </p:pic>
        <p:sp>
          <p:nvSpPr>
            <p:cNvPr id="16" name="TextBox 15"/>
            <p:cNvSpPr txBox="1"/>
            <p:nvPr/>
          </p:nvSpPr>
          <p:spPr>
            <a:xfrm>
              <a:off x="5105400" y="1447800"/>
              <a:ext cx="3810000" cy="4893647"/>
            </a:xfrm>
            <a:prstGeom prst="rect">
              <a:avLst/>
            </a:prstGeom>
            <a:noFill/>
          </p:spPr>
          <p:txBody>
            <a:bodyPr>
              <a:spAutoFit/>
            </a:bodyPr>
            <a:lstStyle/>
            <a:p>
              <a:pPr algn="ctr" fontAlgn="base">
                <a:spcBef>
                  <a:spcPct val="0"/>
                </a:spcBef>
                <a:spcAft>
                  <a:spcPct val="0"/>
                </a:spcAft>
                <a:defRPr/>
              </a:pPr>
              <a:r>
                <a:rPr lang="en-US" sz="2400" b="1" i="1" dirty="0">
                  <a:effectLst>
                    <a:outerShdw blurRad="38100" dist="38100" dir="2700000" algn="tl">
                      <a:srgbClr val="000000">
                        <a:alpha val="43137"/>
                      </a:srgbClr>
                    </a:outerShdw>
                  </a:effectLst>
                  <a:latin typeface="Arial" pitchFamily="34" charset="0"/>
                  <a:cs typeface="Arial" pitchFamily="34" charset="0"/>
                </a:rPr>
                <a:t>John 19:34-35</a:t>
              </a:r>
            </a:p>
            <a:p>
              <a:pPr algn="ctr" fontAlgn="base">
                <a:spcBef>
                  <a:spcPct val="0"/>
                </a:spcBef>
                <a:spcAft>
                  <a:spcPct val="0"/>
                </a:spcAft>
                <a:defRPr/>
              </a:pPr>
              <a:endParaRPr lang="en-US" sz="2400" b="1" i="1" dirty="0">
                <a:effectLst>
                  <a:outerShdw blurRad="38100" dist="38100" dir="2700000" algn="tl">
                    <a:srgbClr val="000000">
                      <a:alpha val="43137"/>
                    </a:srgbClr>
                  </a:outerShdw>
                </a:effectLst>
                <a:latin typeface="Arial" pitchFamily="34" charset="0"/>
                <a:cs typeface="Arial" pitchFamily="34" charset="0"/>
              </a:endParaRPr>
            </a:p>
            <a:p>
              <a:pPr algn="ctr" fontAlgn="base">
                <a:spcBef>
                  <a:spcPct val="0"/>
                </a:spcBef>
                <a:spcAft>
                  <a:spcPct val="0"/>
                </a:spcAft>
                <a:defRPr/>
              </a:pPr>
              <a:r>
                <a:rPr lang="en-US" sz="2400" i="1" dirty="0">
                  <a:effectLst>
                    <a:outerShdw blurRad="38100" dist="38100" dir="2700000" algn="tl">
                      <a:srgbClr val="000000">
                        <a:alpha val="43137"/>
                      </a:srgbClr>
                    </a:outerShdw>
                  </a:effectLst>
                  <a:latin typeface="Arial" pitchFamily="34" charset="0"/>
                  <a:cs typeface="Arial" pitchFamily="34" charset="0"/>
                </a:rPr>
                <a:t>“… </a:t>
              </a:r>
              <a:r>
                <a:rPr lang="en-US" sz="2400" b="1" i="1" dirty="0">
                  <a:effectLst>
                    <a:outerShdw blurRad="38100" dist="38100" dir="2700000" algn="tl">
                      <a:srgbClr val="000000">
                        <a:alpha val="43137"/>
                      </a:srgbClr>
                    </a:outerShdw>
                  </a:effectLst>
                  <a:latin typeface="Arial" pitchFamily="34" charset="0"/>
                  <a:cs typeface="Arial" pitchFamily="34" charset="0"/>
                </a:rPr>
                <a:t>howbeit one of the soldiers with a spear pierced his side, and straightway there came out </a:t>
              </a:r>
              <a:r>
                <a:rPr lang="en-US" sz="2400" b="1" i="1" u="sng" dirty="0">
                  <a:effectLst>
                    <a:outerShdw blurRad="38100" dist="38100" dir="2700000" algn="tl">
                      <a:srgbClr val="000000">
                        <a:alpha val="43137"/>
                      </a:srgbClr>
                    </a:outerShdw>
                  </a:effectLst>
                  <a:latin typeface="Arial" pitchFamily="34" charset="0"/>
                  <a:cs typeface="Arial" pitchFamily="34" charset="0"/>
                </a:rPr>
                <a:t>blood and water</a:t>
              </a:r>
              <a:r>
                <a:rPr lang="en-US" sz="2400" b="1" i="1" dirty="0">
                  <a:effectLst>
                    <a:outerShdw blurRad="38100" dist="38100" dir="2700000" algn="tl">
                      <a:srgbClr val="000000">
                        <a:alpha val="43137"/>
                      </a:srgbClr>
                    </a:outerShdw>
                  </a:effectLst>
                  <a:latin typeface="Arial" pitchFamily="34" charset="0"/>
                  <a:cs typeface="Arial" pitchFamily="34" charset="0"/>
                </a:rPr>
                <a:t>.</a:t>
              </a:r>
            </a:p>
            <a:p>
              <a:pPr algn="ctr" fontAlgn="base">
                <a:spcBef>
                  <a:spcPct val="0"/>
                </a:spcBef>
                <a:spcAft>
                  <a:spcPct val="0"/>
                </a:spcAft>
                <a:defRPr/>
              </a:pPr>
              <a:r>
                <a:rPr lang="en-US" sz="2400" b="1" i="1" dirty="0">
                  <a:effectLst>
                    <a:outerShdw blurRad="38100" dist="38100" dir="2700000" algn="tl">
                      <a:srgbClr val="000000">
                        <a:alpha val="43137"/>
                      </a:srgbClr>
                    </a:outerShdw>
                  </a:effectLst>
                  <a:latin typeface="Arial" pitchFamily="34" charset="0"/>
                  <a:cs typeface="Arial" pitchFamily="34" charset="0"/>
                </a:rPr>
                <a:t>And he that hath seen hath borne witness, and his witness is true: and he knoweth that he saith true, that ye also may believe</a:t>
              </a:r>
              <a:r>
                <a:rPr lang="en-US" sz="2400" i="1" dirty="0">
                  <a:effectLst>
                    <a:outerShdw blurRad="38100" dist="38100" dir="2700000" algn="tl">
                      <a:srgbClr val="000000">
                        <a:alpha val="43137"/>
                      </a:srgbClr>
                    </a:outerShdw>
                  </a:effectLst>
                  <a:latin typeface="Arial" pitchFamily="34" charset="0"/>
                  <a:cs typeface="Arial" pitchFamily="34" charset="0"/>
                </a:rPr>
                <a:t>.”</a:t>
              </a:r>
            </a:p>
          </p:txBody>
        </p:sp>
      </p:grpSp>
      <p:sp>
        <p:nvSpPr>
          <p:cNvPr id="7" name="Slide Number Placeholder 6"/>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3</a:t>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Text Box 7"/>
          <p:cNvSpPr txBox="1">
            <a:spLocks noChangeArrowheads="1"/>
          </p:cNvSpPr>
          <p:nvPr/>
        </p:nvSpPr>
        <p:spPr bwMode="auto">
          <a:xfrm>
            <a:off x="381000" y="2514600"/>
            <a:ext cx="8382000" cy="2554545"/>
          </a:xfrm>
          <a:prstGeom prst="rect">
            <a:avLst/>
          </a:prstGeom>
          <a:noFill/>
          <a:ln w="9525">
            <a:solidFill>
              <a:schemeClr val="tx1">
                <a:alpha val="0"/>
              </a:schemeClr>
            </a:solidFill>
            <a:miter lim="800000"/>
            <a:headEnd/>
            <a:tailEnd/>
          </a:ln>
        </p:spPr>
        <p:txBody>
          <a:bodyPr wrap="square">
            <a:spAutoFit/>
          </a:bodyPr>
          <a:lstStyle/>
          <a:p>
            <a:pPr eaLnBrk="0" fontAlgn="base" hangingPunct="0">
              <a:spcBef>
                <a:spcPct val="0"/>
              </a:spcBef>
              <a:spcAft>
                <a:spcPct val="0"/>
              </a:spcAft>
              <a:buFont typeface="Wingdings" pitchFamily="2" charset="2"/>
              <a:buChar char="Ø"/>
            </a:pPr>
            <a:r>
              <a:rPr lang="en-US" sz="4000" dirty="0">
                <a:latin typeface="DomCasual" pitchFamily="34" charset="0"/>
              </a:rPr>
              <a:t>Death of a Criminal. Matthew 27:38</a:t>
            </a:r>
          </a:p>
          <a:p>
            <a:pPr marL="395288" indent="-395288" eaLnBrk="0" fontAlgn="base" hangingPunct="0">
              <a:spcBef>
                <a:spcPct val="0"/>
              </a:spcBef>
              <a:spcAft>
                <a:spcPct val="0"/>
              </a:spcAft>
              <a:buFont typeface="Wingdings" pitchFamily="2" charset="2"/>
              <a:buChar char="Ø"/>
            </a:pPr>
            <a:r>
              <a:rPr lang="en-US" sz="4000" dirty="0">
                <a:latin typeface="DomCasual" pitchFamily="34" charset="0"/>
              </a:rPr>
              <a:t>Nails in His Hands and Feet.</a:t>
            </a:r>
            <a:br>
              <a:rPr lang="en-US" sz="4000" dirty="0">
                <a:latin typeface="DomCasual" pitchFamily="34" charset="0"/>
              </a:rPr>
            </a:br>
            <a:r>
              <a:rPr lang="en-US" sz="4000" dirty="0">
                <a:latin typeface="DomCasual" pitchFamily="34" charset="0"/>
              </a:rPr>
              <a:t>Luke 24:39-40; cf. John 20:25</a:t>
            </a:r>
          </a:p>
          <a:p>
            <a:pPr eaLnBrk="0" fontAlgn="base" hangingPunct="0">
              <a:spcBef>
                <a:spcPct val="0"/>
              </a:spcBef>
              <a:spcAft>
                <a:spcPct val="0"/>
              </a:spcAft>
              <a:buFont typeface="Wingdings" pitchFamily="2" charset="2"/>
              <a:buChar char="Ø"/>
            </a:pPr>
            <a:r>
              <a:rPr lang="en-US" sz="4000" dirty="0">
                <a:latin typeface="DomCasual" pitchFamily="34" charset="0"/>
              </a:rPr>
              <a:t>Pierced His Side. John 19:34</a:t>
            </a:r>
          </a:p>
        </p:txBody>
      </p:sp>
      <p:sp>
        <p:nvSpPr>
          <p:cNvPr id="4" name="Rectangle 3"/>
          <p:cNvSpPr/>
          <p:nvPr/>
        </p:nvSpPr>
        <p:spPr>
          <a:xfrm>
            <a:off x="76218" y="67270"/>
            <a:ext cx="8991564" cy="923330"/>
          </a:xfrm>
          <a:prstGeom prst="rect">
            <a:avLst/>
          </a:prstGeom>
          <a:solidFill>
            <a:schemeClr val="tx1"/>
          </a:solidFill>
          <a:ln>
            <a:solidFill>
              <a:schemeClr val="tx1">
                <a:alpha val="0"/>
              </a:schemeClr>
            </a:solidFill>
          </a:ln>
          <a:effectLst>
            <a:softEdge rad="31750"/>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base">
              <a:spcBef>
                <a:spcPct val="0"/>
              </a:spcBef>
              <a:spcAft>
                <a:spcPct val="0"/>
              </a:spcAft>
              <a:defRPr/>
            </a:pPr>
            <a:r>
              <a:rPr lang="en-US" sz="5400" b="1" spc="50" dirty="0">
                <a:ln w="11430"/>
                <a:solidFill>
                  <a:schemeClr val="bg1"/>
                </a:solidFill>
                <a:latin typeface="Arial" pitchFamily="34" charset="0"/>
                <a:cs typeface="Arial" pitchFamily="34" charset="0"/>
              </a:rPr>
              <a:t>His Crucifixion</a:t>
            </a:r>
          </a:p>
        </p:txBody>
      </p:sp>
      <p:sp>
        <p:nvSpPr>
          <p:cNvPr id="5" name="Slide Number Placeholder 4"/>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4</a:t>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466460" y="1266736"/>
            <a:ext cx="8058681" cy="1200329"/>
          </a:xfrm>
          <a:prstGeom prst="rect">
            <a:avLst/>
          </a:prstGeom>
          <a:solidFill>
            <a:schemeClr val="tx1"/>
          </a:solidFill>
          <a:ln w="9525">
            <a:solidFill>
              <a:schemeClr val="tx1">
                <a:alpha val="0"/>
              </a:schemeClr>
            </a:solidFill>
            <a:miter lim="800000"/>
            <a:headEnd/>
            <a:tailEnd/>
          </a:ln>
          <a:effectLst/>
        </p:spPr>
        <p:txBody>
          <a:bodyPr wrap="none" anchor="ctr">
            <a:spAutoFit/>
          </a:bodyPr>
          <a:lstStyle/>
          <a:p>
            <a:pPr algn="ctr" eaLnBrk="0" fontAlgn="base" hangingPunct="0">
              <a:spcBef>
                <a:spcPct val="0"/>
              </a:spcBef>
              <a:spcAft>
                <a:spcPct val="0"/>
              </a:spcAft>
              <a:defRPr/>
            </a:pPr>
            <a:r>
              <a:rPr lang="en-US" sz="3600" b="1" dirty="0">
                <a:solidFill>
                  <a:schemeClr val="bg1"/>
                </a:solidFill>
                <a:effectLst>
                  <a:outerShdw blurRad="38100" dist="38100" dir="2700000" algn="tl">
                    <a:srgbClr val="FFFFFF"/>
                  </a:outerShdw>
                </a:effectLst>
              </a:rPr>
              <a:t>Sin Demanded That A Price Be Paid</a:t>
            </a:r>
          </a:p>
          <a:p>
            <a:pPr algn="ctr" eaLnBrk="0" fontAlgn="base" hangingPunct="0">
              <a:spcBef>
                <a:spcPct val="0"/>
              </a:spcBef>
              <a:spcAft>
                <a:spcPct val="0"/>
              </a:spcAft>
              <a:defRPr/>
            </a:pPr>
            <a:r>
              <a:rPr lang="en-US" sz="3600" i="1" dirty="0">
                <a:solidFill>
                  <a:schemeClr val="bg1"/>
                </a:solidFill>
                <a:effectLst>
                  <a:outerShdw blurRad="38100" dist="38100" dir="2700000" algn="tl">
                    <a:srgbClr val="FFFFFF"/>
                  </a:outerShdw>
                </a:effectLst>
              </a:rPr>
              <a:t>“</a:t>
            </a:r>
            <a:r>
              <a:rPr lang="en-US" sz="3600" b="1" i="1" dirty="0">
                <a:solidFill>
                  <a:schemeClr val="bg1"/>
                </a:solidFill>
                <a:effectLst>
                  <a:outerShdw blurRad="38100" dist="38100" dir="2700000" algn="tl">
                    <a:srgbClr val="FFFFFF"/>
                  </a:outerShdw>
                </a:effectLst>
              </a:rPr>
              <a:t>That God Might Be Just</a:t>
            </a:r>
            <a:r>
              <a:rPr lang="en-US" sz="3600" i="1" dirty="0">
                <a:solidFill>
                  <a:schemeClr val="bg1"/>
                </a:solidFill>
                <a:effectLst>
                  <a:outerShdw blurRad="38100" dist="38100" dir="2700000" algn="tl">
                    <a:srgbClr val="FFFFFF"/>
                  </a:outerShdw>
                </a:effectLst>
              </a:rPr>
              <a:t> …”</a:t>
            </a:r>
            <a:r>
              <a:rPr lang="en-US" sz="3600" b="1" dirty="0">
                <a:solidFill>
                  <a:schemeClr val="bg1"/>
                </a:solidFill>
                <a:effectLst>
                  <a:outerShdw blurRad="38100" dist="38100" dir="2700000" algn="tl">
                    <a:srgbClr val="FFFFFF"/>
                  </a:outerShdw>
                </a:effectLst>
              </a:rPr>
              <a:t> Romans 3:26</a:t>
            </a:r>
            <a:endParaRPr lang="en-US" sz="3600" b="1" dirty="0">
              <a:solidFill>
                <a:schemeClr val="bg1"/>
              </a:solidFill>
            </a:endParaRPr>
          </a:p>
        </p:txBody>
      </p:sp>
      <p:sp>
        <p:nvSpPr>
          <p:cNvPr id="7171" name="Text Box 3"/>
          <p:cNvSpPr txBox="1">
            <a:spLocks noChangeArrowheads="1"/>
          </p:cNvSpPr>
          <p:nvPr/>
        </p:nvSpPr>
        <p:spPr bwMode="auto">
          <a:xfrm>
            <a:off x="304800" y="2667000"/>
            <a:ext cx="8543631" cy="4031873"/>
          </a:xfrm>
          <a:prstGeom prst="rect">
            <a:avLst/>
          </a:prstGeom>
          <a:noFill/>
          <a:ln w="9525">
            <a:noFill/>
            <a:miter lim="800000"/>
            <a:headEnd/>
            <a:tailEnd/>
          </a:ln>
        </p:spPr>
        <p:txBody>
          <a:bodyPr wrap="square">
            <a:spAutoFit/>
          </a:bodyPr>
          <a:lstStyle/>
          <a:p>
            <a:pPr eaLnBrk="0" fontAlgn="base" hangingPunct="0">
              <a:spcBef>
                <a:spcPct val="0"/>
              </a:spcBef>
              <a:spcAft>
                <a:spcPct val="0"/>
              </a:spcAft>
              <a:buFontTx/>
              <a:buChar char="•"/>
            </a:pPr>
            <a:r>
              <a:rPr lang="en-US" sz="3200" dirty="0">
                <a:latin typeface="Arial" charset="0"/>
              </a:rPr>
              <a:t> </a:t>
            </a:r>
            <a:r>
              <a:rPr lang="en-US" sz="3200" dirty="0"/>
              <a:t>Sin (violation of law) demands a penalty for sin</a:t>
            </a:r>
          </a:p>
          <a:p>
            <a:pPr eaLnBrk="0" fontAlgn="base" hangingPunct="0">
              <a:spcBef>
                <a:spcPct val="0"/>
              </a:spcBef>
              <a:spcAft>
                <a:spcPct val="0"/>
              </a:spcAft>
              <a:buFontTx/>
              <a:buChar char="•"/>
            </a:pPr>
            <a:r>
              <a:rPr lang="en-US" sz="3200" dirty="0"/>
              <a:t> Man cannot pay</a:t>
            </a:r>
          </a:p>
          <a:p>
            <a:pPr eaLnBrk="0" fontAlgn="base" hangingPunct="0">
              <a:spcBef>
                <a:spcPct val="0"/>
              </a:spcBef>
              <a:spcAft>
                <a:spcPct val="0"/>
              </a:spcAft>
              <a:buFontTx/>
              <a:buChar char="•"/>
            </a:pPr>
            <a:r>
              <a:rPr lang="en-US" sz="3200" dirty="0"/>
              <a:t> God has always demanded blood sacrifices</a:t>
            </a:r>
          </a:p>
          <a:p>
            <a:pPr marL="744538" lvl="1" indent="-287338" eaLnBrk="0" fontAlgn="base" hangingPunct="0">
              <a:spcBef>
                <a:spcPct val="0"/>
              </a:spcBef>
              <a:spcAft>
                <a:spcPct val="0"/>
              </a:spcAft>
              <a:buFontTx/>
              <a:buChar char="&gt;"/>
            </a:pPr>
            <a:r>
              <a:rPr lang="en-US" sz="3200" i="1" dirty="0"/>
              <a:t>Reason: Life is in the blood.</a:t>
            </a:r>
            <a:r>
              <a:rPr lang="en-US" sz="3200" dirty="0"/>
              <a:t> Leviticus 17:11; 4:3-4</a:t>
            </a:r>
          </a:p>
          <a:p>
            <a:pPr marL="744538" lvl="1" indent="-287338" eaLnBrk="0" fontAlgn="base" hangingPunct="0">
              <a:spcBef>
                <a:spcPct val="0"/>
              </a:spcBef>
              <a:spcAft>
                <a:spcPct val="0"/>
              </a:spcAft>
              <a:buFontTx/>
              <a:buChar char="&gt;"/>
            </a:pPr>
            <a:r>
              <a:rPr lang="en-US" sz="3200" i="1" dirty="0"/>
              <a:t>Animal blood will not work.</a:t>
            </a:r>
            <a:r>
              <a:rPr lang="en-US" sz="3200" dirty="0"/>
              <a:t> Hebrews 10:4-10, 12; 9:28</a:t>
            </a:r>
          </a:p>
          <a:p>
            <a:pPr lvl="1" eaLnBrk="0" fontAlgn="base" hangingPunct="0">
              <a:spcBef>
                <a:spcPct val="0"/>
              </a:spcBef>
              <a:spcAft>
                <a:spcPct val="0"/>
              </a:spcAft>
              <a:buFontTx/>
              <a:buChar char="&gt;"/>
            </a:pPr>
            <a:r>
              <a:rPr lang="en-US" sz="3200" dirty="0"/>
              <a:t> </a:t>
            </a:r>
            <a:r>
              <a:rPr lang="en-US" sz="3200" i="1" dirty="0"/>
              <a:t>Perfect Sacrifice – Blood of Christ.</a:t>
            </a:r>
            <a:r>
              <a:rPr lang="en-US" sz="3200" dirty="0"/>
              <a:t> 1 Peter 1:19</a:t>
            </a:r>
          </a:p>
        </p:txBody>
      </p:sp>
      <p:sp>
        <p:nvSpPr>
          <p:cNvPr id="4" name="Text Box 1027"/>
          <p:cNvSpPr txBox="1">
            <a:spLocks noChangeArrowheads="1"/>
          </p:cNvSpPr>
          <p:nvPr/>
        </p:nvSpPr>
        <p:spPr bwMode="auto">
          <a:xfrm>
            <a:off x="1245947" y="304800"/>
            <a:ext cx="6686639" cy="809261"/>
          </a:xfrm>
          <a:prstGeom prst="rect">
            <a:avLst/>
          </a:prstGeom>
          <a:solidFill>
            <a:schemeClr val="tx1"/>
          </a:solidFill>
          <a:ln w="9525">
            <a:solidFill>
              <a:schemeClr val="tx1">
                <a:alpha val="0"/>
              </a:schemeClr>
            </a:solidFill>
            <a:miter lim="800000"/>
            <a:headEnd/>
            <a:tailEnd/>
          </a:ln>
          <a:effectLst/>
        </p:spPr>
        <p:txBody>
          <a:bodyPr wrap="none">
            <a:spAutoFit/>
          </a:bodyPr>
          <a:lstStyle/>
          <a:p>
            <a:pPr eaLnBrk="0" fontAlgn="base" hangingPunct="0">
              <a:lnSpc>
                <a:spcPct val="130000"/>
              </a:lnSpc>
              <a:spcBef>
                <a:spcPct val="0"/>
              </a:spcBef>
              <a:spcAft>
                <a:spcPct val="0"/>
              </a:spcAft>
              <a:defRPr/>
            </a:pPr>
            <a:r>
              <a:rPr lang="en-US" sz="4000" b="1" dirty="0">
                <a:solidFill>
                  <a:schemeClr val="bg1"/>
                </a:solidFill>
                <a:latin typeface="Arial" pitchFamily="34" charset="0"/>
                <a:cs typeface="Arial" pitchFamily="34" charset="0"/>
              </a:rPr>
              <a:t>Why Was His Blood Shed?</a:t>
            </a:r>
          </a:p>
        </p:txBody>
      </p:sp>
      <p:sp>
        <p:nvSpPr>
          <p:cNvPr id="5" name="Slide Number Placeholder 4"/>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5</a:t>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1084917" y="446157"/>
            <a:ext cx="7126566" cy="707886"/>
          </a:xfrm>
          <a:prstGeom prst="rect">
            <a:avLst/>
          </a:prstGeom>
          <a:solidFill>
            <a:schemeClr val="tx1"/>
          </a:solidFill>
          <a:ln w="9525">
            <a:solidFill>
              <a:schemeClr val="tx1">
                <a:alpha val="0"/>
              </a:schemeClr>
            </a:solidFill>
            <a:miter lim="800000"/>
            <a:headEnd/>
            <a:tailEnd/>
          </a:ln>
          <a:effectLst/>
        </p:spPr>
        <p:txBody>
          <a:bodyPr wrap="none" anchor="ctr">
            <a:spAutoFit/>
          </a:bodyPr>
          <a:lstStyle/>
          <a:p>
            <a:pPr algn="ctr" eaLnBrk="0" fontAlgn="base" hangingPunct="0">
              <a:spcBef>
                <a:spcPct val="0"/>
              </a:spcBef>
              <a:spcAft>
                <a:spcPct val="0"/>
              </a:spcAft>
              <a:defRPr/>
            </a:pPr>
            <a:r>
              <a:rPr lang="en-US" sz="4000" b="1" dirty="0">
                <a:solidFill>
                  <a:schemeClr val="bg1"/>
                </a:solidFill>
                <a:latin typeface="Arial" pitchFamily="34" charset="0"/>
                <a:cs typeface="Arial" pitchFamily="34" charset="0"/>
              </a:rPr>
              <a:t>We Are SAVED By His Blood</a:t>
            </a:r>
          </a:p>
        </p:txBody>
      </p:sp>
      <p:sp>
        <p:nvSpPr>
          <p:cNvPr id="17411" name="Text Box 3"/>
          <p:cNvSpPr txBox="1">
            <a:spLocks noChangeArrowheads="1"/>
          </p:cNvSpPr>
          <p:nvPr/>
        </p:nvSpPr>
        <p:spPr bwMode="auto">
          <a:xfrm>
            <a:off x="238810" y="1371600"/>
            <a:ext cx="8752789" cy="5282343"/>
          </a:xfrm>
          <a:prstGeom prst="rect">
            <a:avLst/>
          </a:prstGeom>
          <a:solidFill>
            <a:schemeClr val="bg1"/>
          </a:solidFill>
          <a:ln w="9525">
            <a:solidFill>
              <a:schemeClr val="tx1">
                <a:alpha val="0"/>
              </a:schemeClr>
            </a:solidFill>
            <a:miter lim="800000"/>
            <a:headEnd/>
            <a:tailEnd/>
          </a:ln>
        </p:spPr>
        <p:txBody>
          <a:bodyPr wrap="square">
            <a:spAutoFit/>
          </a:bodyPr>
          <a:lstStyle/>
          <a:p>
            <a:pPr eaLnBrk="0" fontAlgn="base" hangingPunct="0">
              <a:lnSpc>
                <a:spcPct val="110000"/>
              </a:lnSpc>
              <a:spcBef>
                <a:spcPct val="0"/>
              </a:spcBef>
              <a:spcAft>
                <a:spcPct val="0"/>
              </a:spcAft>
              <a:buClr>
                <a:schemeClr val="tx1"/>
              </a:buClr>
              <a:buFontTx/>
              <a:buChar char="•"/>
            </a:pPr>
            <a:r>
              <a:rPr lang="en-US" sz="2800" dirty="0"/>
              <a:t> Remits sin. Hebrews 9:22</a:t>
            </a:r>
          </a:p>
          <a:p>
            <a:pPr eaLnBrk="0" fontAlgn="base" hangingPunct="0">
              <a:lnSpc>
                <a:spcPct val="110000"/>
              </a:lnSpc>
              <a:spcBef>
                <a:spcPct val="0"/>
              </a:spcBef>
              <a:spcAft>
                <a:spcPct val="0"/>
              </a:spcAft>
              <a:buFontTx/>
              <a:buChar char="•"/>
            </a:pPr>
            <a:r>
              <a:rPr lang="en-US" sz="2800" dirty="0"/>
              <a:t> Washes. Revelation 1:5</a:t>
            </a:r>
          </a:p>
          <a:p>
            <a:pPr eaLnBrk="0" fontAlgn="base" hangingPunct="0">
              <a:lnSpc>
                <a:spcPct val="110000"/>
              </a:lnSpc>
              <a:spcBef>
                <a:spcPct val="0"/>
              </a:spcBef>
              <a:spcAft>
                <a:spcPct val="0"/>
              </a:spcAft>
              <a:buFontTx/>
              <a:buChar char="•"/>
            </a:pPr>
            <a:r>
              <a:rPr lang="en-US" sz="2800" dirty="0"/>
              <a:t> Cleanses. 1 John 1:7</a:t>
            </a:r>
          </a:p>
          <a:p>
            <a:pPr eaLnBrk="0" fontAlgn="base" hangingPunct="0">
              <a:lnSpc>
                <a:spcPct val="110000"/>
              </a:lnSpc>
              <a:spcBef>
                <a:spcPct val="0"/>
              </a:spcBef>
              <a:spcAft>
                <a:spcPct val="0"/>
              </a:spcAft>
              <a:buFontTx/>
              <a:buChar char="•"/>
            </a:pPr>
            <a:r>
              <a:rPr lang="en-US" sz="2800" dirty="0"/>
              <a:t> Redeems. Ephesians 1:7; Colossians 1:14; 1 Peter 1:18-19</a:t>
            </a:r>
          </a:p>
          <a:p>
            <a:pPr eaLnBrk="0" fontAlgn="base" hangingPunct="0">
              <a:lnSpc>
                <a:spcPct val="110000"/>
              </a:lnSpc>
              <a:spcBef>
                <a:spcPct val="0"/>
              </a:spcBef>
              <a:spcAft>
                <a:spcPct val="0"/>
              </a:spcAft>
              <a:buFontTx/>
              <a:buChar char="•"/>
            </a:pPr>
            <a:r>
              <a:rPr lang="en-US" sz="2800" dirty="0"/>
              <a:t> Forgives. Ephesians 1:7; Colossians 1:14</a:t>
            </a:r>
          </a:p>
          <a:p>
            <a:pPr eaLnBrk="0" fontAlgn="base" hangingPunct="0">
              <a:lnSpc>
                <a:spcPct val="110000"/>
              </a:lnSpc>
              <a:spcBef>
                <a:spcPct val="0"/>
              </a:spcBef>
              <a:spcAft>
                <a:spcPct val="0"/>
              </a:spcAft>
              <a:buFontTx/>
              <a:buChar char="•"/>
            </a:pPr>
            <a:r>
              <a:rPr lang="en-US" sz="2800" dirty="0"/>
              <a:t> Makes Nigh. Ephesians 2:13</a:t>
            </a:r>
          </a:p>
          <a:p>
            <a:pPr eaLnBrk="0" fontAlgn="base" hangingPunct="0">
              <a:lnSpc>
                <a:spcPct val="110000"/>
              </a:lnSpc>
              <a:spcBef>
                <a:spcPct val="0"/>
              </a:spcBef>
              <a:spcAft>
                <a:spcPct val="0"/>
              </a:spcAft>
              <a:buFontTx/>
              <a:buChar char="•"/>
            </a:pPr>
            <a:r>
              <a:rPr lang="en-US" sz="2800" dirty="0"/>
              <a:t> Makes Peace. Colossians 1:20</a:t>
            </a:r>
          </a:p>
          <a:p>
            <a:pPr eaLnBrk="0" fontAlgn="base" hangingPunct="0">
              <a:lnSpc>
                <a:spcPct val="110000"/>
              </a:lnSpc>
              <a:spcBef>
                <a:spcPct val="0"/>
              </a:spcBef>
              <a:spcAft>
                <a:spcPct val="0"/>
              </a:spcAft>
              <a:buFontTx/>
              <a:buChar char="•"/>
            </a:pPr>
            <a:r>
              <a:rPr lang="en-US" sz="2800" dirty="0"/>
              <a:t> Sanctifies. Hebrews 10:29; 13:12</a:t>
            </a:r>
          </a:p>
          <a:p>
            <a:pPr eaLnBrk="0" fontAlgn="base" hangingPunct="0">
              <a:lnSpc>
                <a:spcPct val="110000"/>
              </a:lnSpc>
              <a:spcBef>
                <a:spcPct val="0"/>
              </a:spcBef>
              <a:spcAft>
                <a:spcPct val="0"/>
              </a:spcAft>
              <a:buFontTx/>
              <a:buChar char="•"/>
            </a:pPr>
            <a:r>
              <a:rPr lang="en-US" sz="2800" dirty="0"/>
              <a:t> Justifies. Romans 5:9</a:t>
            </a:r>
          </a:p>
          <a:p>
            <a:pPr eaLnBrk="0" fontAlgn="base" hangingPunct="0">
              <a:lnSpc>
                <a:spcPct val="110000"/>
              </a:lnSpc>
              <a:spcBef>
                <a:spcPct val="0"/>
              </a:spcBef>
              <a:spcAft>
                <a:spcPct val="0"/>
              </a:spcAft>
              <a:buFontTx/>
              <a:buChar char="•"/>
            </a:pPr>
            <a:r>
              <a:rPr lang="en-US" sz="2800" dirty="0"/>
              <a:t> Purges Our Conscience. Hebrews 9:14</a:t>
            </a:r>
          </a:p>
          <a:p>
            <a:pPr eaLnBrk="0" fontAlgn="base" hangingPunct="0">
              <a:lnSpc>
                <a:spcPct val="110000"/>
              </a:lnSpc>
              <a:spcBef>
                <a:spcPct val="0"/>
              </a:spcBef>
              <a:spcAft>
                <a:spcPct val="0"/>
              </a:spcAft>
              <a:buFontTx/>
              <a:buChar char="•"/>
            </a:pPr>
            <a:r>
              <a:rPr lang="en-US" sz="2800" dirty="0"/>
              <a:t> Reconciles. Colossians 1:20; Ephesians 2:15-16</a:t>
            </a:r>
            <a:endParaRPr lang="en-US" sz="2800" i="1" dirty="0"/>
          </a:p>
        </p:txBody>
      </p:sp>
      <p:sp>
        <p:nvSpPr>
          <p:cNvPr id="4" name="Slide Number Placeholder 3"/>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6</a:t>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ext Box 1027"/>
          <p:cNvSpPr txBox="1">
            <a:spLocks noChangeArrowheads="1"/>
          </p:cNvSpPr>
          <p:nvPr/>
        </p:nvSpPr>
        <p:spPr bwMode="auto">
          <a:xfrm>
            <a:off x="371777" y="609600"/>
            <a:ext cx="8525859" cy="1446550"/>
          </a:xfrm>
          <a:prstGeom prst="rect">
            <a:avLst/>
          </a:prstGeom>
          <a:solidFill>
            <a:schemeClr val="tx1"/>
          </a:solidFill>
          <a:ln w="9525">
            <a:solidFill>
              <a:schemeClr val="tx1">
                <a:alpha val="0"/>
              </a:schemeClr>
            </a:solidFill>
            <a:miter lim="800000"/>
            <a:headEnd/>
            <a:tailEnd/>
          </a:ln>
        </p:spPr>
        <p:txBody>
          <a:bodyPr wrap="square">
            <a:spAutoFit/>
          </a:bodyPr>
          <a:lstStyle/>
          <a:p>
            <a:pPr algn="ctr" eaLnBrk="0" fontAlgn="base" hangingPunct="0">
              <a:lnSpc>
                <a:spcPct val="110000"/>
              </a:lnSpc>
              <a:spcBef>
                <a:spcPct val="0"/>
              </a:spcBef>
              <a:spcAft>
                <a:spcPct val="0"/>
              </a:spcAft>
            </a:pPr>
            <a:r>
              <a:rPr lang="en-US" sz="3200" b="1" dirty="0">
                <a:solidFill>
                  <a:schemeClr val="bg1"/>
                </a:solidFill>
                <a:latin typeface="Arial" charset="0"/>
              </a:rPr>
              <a:t> </a:t>
            </a:r>
            <a:r>
              <a:rPr lang="en-US" sz="4000" b="1" dirty="0">
                <a:solidFill>
                  <a:schemeClr val="bg1"/>
                </a:solidFill>
                <a:latin typeface="Arial" charset="0"/>
              </a:rPr>
              <a:t>As our High Priest – He OFFERED His Blood in Heaven</a:t>
            </a:r>
            <a:endParaRPr lang="en-US" sz="3200" b="1" i="1" dirty="0">
              <a:solidFill>
                <a:schemeClr val="bg1"/>
              </a:solidFill>
              <a:latin typeface="Arial" charset="0"/>
            </a:endParaRPr>
          </a:p>
        </p:txBody>
      </p:sp>
      <p:sp>
        <p:nvSpPr>
          <p:cNvPr id="24580" name="Text Box 1028"/>
          <p:cNvSpPr txBox="1">
            <a:spLocks noChangeArrowheads="1"/>
          </p:cNvSpPr>
          <p:nvPr/>
        </p:nvSpPr>
        <p:spPr bwMode="auto">
          <a:xfrm>
            <a:off x="762000" y="4648200"/>
            <a:ext cx="7848600" cy="1938992"/>
          </a:xfrm>
          <a:prstGeom prst="rect">
            <a:avLst/>
          </a:prstGeom>
          <a:solidFill>
            <a:schemeClr val="bg1"/>
          </a:solidFill>
          <a:ln w="9525">
            <a:solidFill>
              <a:schemeClr val="tx1">
                <a:alpha val="0"/>
              </a:schemeClr>
            </a:solidFill>
            <a:miter lim="800000"/>
            <a:headEnd/>
            <a:tailEnd/>
          </a:ln>
        </p:spPr>
        <p:txBody>
          <a:bodyPr>
            <a:spAutoFit/>
          </a:bodyPr>
          <a:lstStyle/>
          <a:p>
            <a:pPr algn="ctr" eaLnBrk="0" fontAlgn="base" hangingPunct="0">
              <a:spcBef>
                <a:spcPct val="0"/>
              </a:spcBef>
              <a:spcAft>
                <a:spcPct val="0"/>
              </a:spcAft>
            </a:pPr>
            <a:r>
              <a:rPr lang="en-US" sz="2800" dirty="0">
                <a:latin typeface="Tahoma" pitchFamily="34" charset="0"/>
              </a:rPr>
              <a:t>Hebrews 9:24, </a:t>
            </a:r>
            <a:r>
              <a:rPr lang="en-US" sz="2800" i="1" dirty="0">
                <a:latin typeface="Tahoma" pitchFamily="34" charset="0"/>
              </a:rPr>
              <a:t>“For Christ entered not into a holy place made with hands, like in pattern to the true; </a:t>
            </a:r>
            <a:r>
              <a:rPr lang="en-US" sz="3200" b="1" i="1" dirty="0">
                <a:effectLst>
                  <a:outerShdw blurRad="38100" dist="38100" dir="2700000" algn="tl">
                    <a:srgbClr val="000000">
                      <a:alpha val="43137"/>
                    </a:srgbClr>
                  </a:outerShdw>
                </a:effectLst>
                <a:latin typeface="Tahoma" pitchFamily="34" charset="0"/>
              </a:rPr>
              <a:t>but into heaven </a:t>
            </a:r>
            <a:r>
              <a:rPr lang="en-US" sz="3600" b="1" i="1" dirty="0">
                <a:effectLst>
                  <a:outerShdw blurRad="38100" dist="38100" dir="2700000" algn="tl">
                    <a:srgbClr val="000000">
                      <a:alpha val="43137"/>
                    </a:srgbClr>
                  </a:outerShdw>
                </a:effectLst>
                <a:latin typeface="Tahoma" pitchFamily="34" charset="0"/>
              </a:rPr>
              <a:t>itse</a:t>
            </a:r>
            <a:r>
              <a:rPr lang="en-US" sz="3200" b="1" i="1" dirty="0">
                <a:latin typeface="Tahoma" pitchFamily="34" charset="0"/>
              </a:rPr>
              <a:t>lf, </a:t>
            </a:r>
            <a:r>
              <a:rPr lang="en-US" sz="2800" i="1" dirty="0">
                <a:latin typeface="Tahoma" pitchFamily="34" charset="0"/>
              </a:rPr>
              <a:t>now to appear before the face of God for us”</a:t>
            </a:r>
          </a:p>
        </p:txBody>
      </p:sp>
      <p:sp>
        <p:nvSpPr>
          <p:cNvPr id="24581" name="Text Box 1029"/>
          <p:cNvSpPr txBox="1">
            <a:spLocks noChangeArrowheads="1"/>
          </p:cNvSpPr>
          <p:nvPr/>
        </p:nvSpPr>
        <p:spPr bwMode="auto">
          <a:xfrm>
            <a:off x="609600" y="2514600"/>
            <a:ext cx="8153400" cy="1877437"/>
          </a:xfrm>
          <a:prstGeom prst="rect">
            <a:avLst/>
          </a:prstGeom>
          <a:solidFill>
            <a:schemeClr val="bg1"/>
          </a:solidFill>
          <a:ln w="9525">
            <a:solidFill>
              <a:schemeClr val="tx1">
                <a:alpha val="0"/>
              </a:schemeClr>
            </a:solidFill>
            <a:miter lim="800000"/>
            <a:headEnd/>
            <a:tailEnd/>
          </a:ln>
        </p:spPr>
        <p:txBody>
          <a:bodyPr>
            <a:spAutoFit/>
          </a:bodyPr>
          <a:lstStyle/>
          <a:p>
            <a:pPr algn="ctr" eaLnBrk="0" fontAlgn="base" hangingPunct="0">
              <a:spcBef>
                <a:spcPct val="0"/>
              </a:spcBef>
              <a:spcAft>
                <a:spcPct val="0"/>
              </a:spcAft>
            </a:pPr>
            <a:r>
              <a:rPr lang="en-US" sz="2800" dirty="0">
                <a:latin typeface="Tahoma" pitchFamily="34" charset="0"/>
              </a:rPr>
              <a:t>Hebrews 9:12, </a:t>
            </a:r>
            <a:r>
              <a:rPr lang="en-US" sz="2800" i="1" dirty="0">
                <a:latin typeface="Tahoma" pitchFamily="34" charset="0"/>
              </a:rPr>
              <a:t>“nor yet through the blood of goats and calves, but through </a:t>
            </a:r>
            <a:r>
              <a:rPr lang="en-US" sz="2800" i="1" u="sng" dirty="0">
                <a:latin typeface="Tahoma" pitchFamily="34" charset="0"/>
              </a:rPr>
              <a:t>his own blood</a:t>
            </a:r>
            <a:r>
              <a:rPr lang="en-US" sz="2800" i="1" dirty="0">
                <a:latin typeface="Tahoma" pitchFamily="34" charset="0"/>
              </a:rPr>
              <a:t>, entered in once for all into the </a:t>
            </a:r>
            <a:r>
              <a:rPr lang="en-US" sz="3200" b="1" i="1" dirty="0">
                <a:effectLst>
                  <a:outerShdw blurRad="38100" dist="38100" dir="2700000" algn="tl">
                    <a:srgbClr val="000000">
                      <a:alpha val="43137"/>
                    </a:srgbClr>
                  </a:outerShdw>
                </a:effectLst>
                <a:latin typeface="Tahoma" pitchFamily="34" charset="0"/>
              </a:rPr>
              <a:t>holy place</a:t>
            </a:r>
            <a:r>
              <a:rPr lang="en-US" sz="2800" i="1" dirty="0">
                <a:latin typeface="Tahoma" pitchFamily="34" charset="0"/>
              </a:rPr>
              <a:t>, having obtained eternal redemption.”</a:t>
            </a:r>
          </a:p>
        </p:txBody>
      </p:sp>
      <p:sp>
        <p:nvSpPr>
          <p:cNvPr id="6" name="Slide Number Placeholder 5"/>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7</a:t>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3"/>
          <p:cNvSpPr txBox="1">
            <a:spLocks noChangeArrowheads="1"/>
          </p:cNvSpPr>
          <p:nvPr/>
        </p:nvSpPr>
        <p:spPr bwMode="auto">
          <a:xfrm>
            <a:off x="87580" y="653538"/>
            <a:ext cx="8980220" cy="2039854"/>
          </a:xfrm>
          <a:prstGeom prst="rect">
            <a:avLst/>
          </a:prstGeom>
          <a:solidFill>
            <a:schemeClr val="tx1"/>
          </a:solidFill>
          <a:ln w="9525">
            <a:solidFill>
              <a:schemeClr val="tx1">
                <a:alpha val="0"/>
              </a:schemeClr>
            </a:solidFill>
            <a:miter lim="800000"/>
            <a:headEnd/>
            <a:tailEnd/>
          </a:ln>
        </p:spPr>
        <p:txBody>
          <a:bodyPr wrap="square">
            <a:spAutoFit/>
          </a:bodyPr>
          <a:lstStyle/>
          <a:p>
            <a:pPr algn="ctr" eaLnBrk="0" fontAlgn="base" hangingPunct="0">
              <a:lnSpc>
                <a:spcPct val="110000"/>
              </a:lnSpc>
              <a:spcBef>
                <a:spcPct val="0"/>
              </a:spcBef>
              <a:spcAft>
                <a:spcPct val="0"/>
              </a:spcAft>
            </a:pPr>
            <a:r>
              <a:rPr lang="en-US" sz="3900" b="1" dirty="0">
                <a:solidFill>
                  <a:schemeClr val="bg1"/>
                </a:solidFill>
              </a:rPr>
              <a:t> </a:t>
            </a:r>
            <a:r>
              <a:rPr lang="en-US" sz="3900" b="1" dirty="0">
                <a:solidFill>
                  <a:schemeClr val="bg1"/>
                </a:solidFill>
                <a:effectLst>
                  <a:outerShdw blurRad="38100" dist="38100" dir="2700000" algn="tl">
                    <a:srgbClr val="000000">
                      <a:alpha val="43137"/>
                    </a:srgbClr>
                  </a:outerShdw>
                </a:effectLst>
              </a:rPr>
              <a:t>As our High Priest – He Offered His Blood in Heaven</a:t>
            </a:r>
          </a:p>
          <a:p>
            <a:pPr algn="ctr" eaLnBrk="0" fontAlgn="base" hangingPunct="0">
              <a:lnSpc>
                <a:spcPct val="110000"/>
              </a:lnSpc>
              <a:spcBef>
                <a:spcPct val="0"/>
              </a:spcBef>
              <a:spcAft>
                <a:spcPct val="0"/>
              </a:spcAft>
            </a:pPr>
            <a:r>
              <a:rPr lang="en-US" sz="3900" b="1" dirty="0">
                <a:solidFill>
                  <a:schemeClr val="bg1"/>
                </a:solidFill>
                <a:effectLst>
                  <a:outerShdw blurRad="38100" dist="38100" dir="2700000" algn="tl">
                    <a:srgbClr val="000000">
                      <a:alpha val="43137"/>
                    </a:srgbClr>
                  </a:outerShdw>
                </a:effectLst>
              </a:rPr>
              <a:t>Saved by His Life (Resurrected Life)</a:t>
            </a:r>
            <a:endParaRPr lang="en-US" sz="3900" b="1" i="1" dirty="0">
              <a:solidFill>
                <a:schemeClr val="bg1"/>
              </a:solidFill>
              <a:effectLst>
                <a:outerShdw blurRad="38100" dist="38100" dir="2700000" algn="tl">
                  <a:srgbClr val="000000">
                    <a:alpha val="43137"/>
                  </a:srgbClr>
                </a:outerShdw>
              </a:effectLst>
            </a:endParaRPr>
          </a:p>
        </p:txBody>
      </p:sp>
      <p:sp>
        <p:nvSpPr>
          <p:cNvPr id="25606" name="Text Box 6"/>
          <p:cNvSpPr txBox="1">
            <a:spLocks noChangeArrowheads="1"/>
          </p:cNvSpPr>
          <p:nvPr/>
        </p:nvSpPr>
        <p:spPr bwMode="auto">
          <a:xfrm>
            <a:off x="495300" y="3124200"/>
            <a:ext cx="8153400" cy="954107"/>
          </a:xfrm>
          <a:prstGeom prst="rect">
            <a:avLst/>
          </a:prstGeom>
          <a:solidFill>
            <a:schemeClr val="bg1"/>
          </a:solidFill>
          <a:ln w="9525">
            <a:solidFill>
              <a:schemeClr val="tx1">
                <a:alpha val="0"/>
              </a:schemeClr>
            </a:solidFill>
            <a:miter lim="800000"/>
            <a:headEnd/>
            <a:tailEnd/>
          </a:ln>
        </p:spPr>
        <p:txBody>
          <a:bodyPr>
            <a:spAutoFit/>
          </a:bodyPr>
          <a:lstStyle/>
          <a:p>
            <a:pPr algn="ctr" eaLnBrk="0" fontAlgn="base" hangingPunct="0">
              <a:spcBef>
                <a:spcPct val="0"/>
              </a:spcBef>
              <a:spcAft>
                <a:spcPct val="0"/>
              </a:spcAft>
            </a:pPr>
            <a:r>
              <a:rPr lang="en-US" sz="2800" dirty="0">
                <a:latin typeface="Tahoma" pitchFamily="34" charset="0"/>
                <a:ea typeface="Tahoma" pitchFamily="34" charset="0"/>
                <a:cs typeface="Tahoma" pitchFamily="34" charset="0"/>
              </a:rPr>
              <a:t>Romans 4:25, </a:t>
            </a:r>
            <a:r>
              <a:rPr lang="en-US" sz="2800" i="1" dirty="0">
                <a:latin typeface="Tahoma" pitchFamily="34" charset="0"/>
                <a:ea typeface="Tahoma" pitchFamily="34" charset="0"/>
                <a:cs typeface="Tahoma" pitchFamily="34" charset="0"/>
              </a:rPr>
              <a:t>“who was delivered up for our trespasses, and was </a:t>
            </a:r>
            <a:r>
              <a:rPr lang="en-US" sz="2800" i="1" u="sng" dirty="0">
                <a:latin typeface="Tahoma" pitchFamily="34" charset="0"/>
                <a:ea typeface="Tahoma" pitchFamily="34" charset="0"/>
                <a:cs typeface="Tahoma" pitchFamily="34" charset="0"/>
              </a:rPr>
              <a:t>raised</a:t>
            </a:r>
            <a:r>
              <a:rPr lang="en-US" sz="2800" i="1" dirty="0">
                <a:latin typeface="Tahoma" pitchFamily="34" charset="0"/>
                <a:ea typeface="Tahoma" pitchFamily="34" charset="0"/>
                <a:cs typeface="Tahoma" pitchFamily="34" charset="0"/>
              </a:rPr>
              <a:t> for our justification.”</a:t>
            </a:r>
          </a:p>
        </p:txBody>
      </p:sp>
      <p:sp>
        <p:nvSpPr>
          <p:cNvPr id="25607" name="Text Box 7"/>
          <p:cNvSpPr txBox="1">
            <a:spLocks noChangeArrowheads="1"/>
          </p:cNvSpPr>
          <p:nvPr/>
        </p:nvSpPr>
        <p:spPr bwMode="auto">
          <a:xfrm>
            <a:off x="495300" y="4724400"/>
            <a:ext cx="8153400" cy="1815882"/>
          </a:xfrm>
          <a:prstGeom prst="rect">
            <a:avLst/>
          </a:prstGeom>
          <a:solidFill>
            <a:schemeClr val="bg1"/>
          </a:solidFill>
          <a:ln w="9525">
            <a:solidFill>
              <a:schemeClr val="tx1">
                <a:alpha val="0"/>
              </a:schemeClr>
            </a:solidFill>
            <a:miter lim="800000"/>
            <a:headEnd/>
            <a:tailEnd/>
          </a:ln>
        </p:spPr>
        <p:txBody>
          <a:bodyPr>
            <a:spAutoFit/>
          </a:bodyPr>
          <a:lstStyle/>
          <a:p>
            <a:pPr algn="ctr" eaLnBrk="0" fontAlgn="base" hangingPunct="0">
              <a:spcBef>
                <a:spcPct val="0"/>
              </a:spcBef>
              <a:spcAft>
                <a:spcPct val="0"/>
              </a:spcAft>
            </a:pPr>
            <a:r>
              <a:rPr lang="en-US" sz="2800" dirty="0">
                <a:latin typeface="Tahoma" pitchFamily="34" charset="0"/>
                <a:ea typeface="Tahoma" pitchFamily="34" charset="0"/>
                <a:cs typeface="Tahoma" pitchFamily="34" charset="0"/>
              </a:rPr>
              <a:t>Romans 5:10, </a:t>
            </a:r>
            <a:r>
              <a:rPr lang="en-US" sz="2800" i="1" dirty="0">
                <a:latin typeface="Tahoma" pitchFamily="34" charset="0"/>
                <a:ea typeface="Tahoma" pitchFamily="34" charset="0"/>
                <a:cs typeface="Tahoma" pitchFamily="34" charset="0"/>
              </a:rPr>
              <a:t>“For if, while we were enemies, we were reconciled to God through the death of his Son, much more, being reconciled, shall we be </a:t>
            </a:r>
            <a:r>
              <a:rPr lang="en-US" sz="2800" i="1" u="sng" dirty="0">
                <a:latin typeface="Tahoma" pitchFamily="34" charset="0"/>
                <a:ea typeface="Tahoma" pitchFamily="34" charset="0"/>
                <a:cs typeface="Tahoma" pitchFamily="34" charset="0"/>
              </a:rPr>
              <a:t>saved by his life</a:t>
            </a:r>
            <a:r>
              <a:rPr lang="en-US" sz="2800" i="1" dirty="0">
                <a:latin typeface="Tahoma" pitchFamily="34" charset="0"/>
                <a:ea typeface="Tahoma" pitchFamily="34" charset="0"/>
                <a:cs typeface="Tahoma" pitchFamily="34" charset="0"/>
              </a:rPr>
              <a:t>”</a:t>
            </a:r>
          </a:p>
        </p:txBody>
      </p:sp>
      <p:sp>
        <p:nvSpPr>
          <p:cNvPr id="6" name="Slide Number Placeholder 5"/>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8</a:t>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Text Box 1033"/>
          <p:cNvSpPr txBox="1">
            <a:spLocks noChangeArrowheads="1"/>
          </p:cNvSpPr>
          <p:nvPr/>
        </p:nvSpPr>
        <p:spPr bwMode="auto">
          <a:xfrm>
            <a:off x="752685" y="435758"/>
            <a:ext cx="7638630" cy="769441"/>
          </a:xfrm>
          <a:prstGeom prst="rect">
            <a:avLst/>
          </a:prstGeom>
          <a:solidFill>
            <a:schemeClr val="tx1"/>
          </a:solidFill>
          <a:ln w="9525">
            <a:solidFill>
              <a:schemeClr val="tx1">
                <a:alpha val="0"/>
              </a:schemeClr>
            </a:solidFill>
            <a:miter lim="800000"/>
            <a:headEnd/>
            <a:tailEnd/>
          </a:ln>
        </p:spPr>
        <p:txBody>
          <a:bodyPr wrap="none">
            <a:spAutoFit/>
          </a:bodyPr>
          <a:lstStyle/>
          <a:p>
            <a:pPr eaLnBrk="0" fontAlgn="base" hangingPunct="0">
              <a:spcBef>
                <a:spcPct val="0"/>
              </a:spcBef>
              <a:spcAft>
                <a:spcPct val="0"/>
              </a:spcAft>
            </a:pPr>
            <a:r>
              <a:rPr lang="en-US" sz="4400" b="1" dirty="0">
                <a:solidFill>
                  <a:schemeClr val="bg1"/>
                </a:solidFill>
                <a:effectLst>
                  <a:outerShdw blurRad="38100" dist="38100" dir="2700000" algn="tl">
                    <a:srgbClr val="000000">
                      <a:alpha val="43137"/>
                    </a:srgbClr>
                  </a:outerShdw>
                </a:effectLst>
              </a:rPr>
              <a:t>His Blood Was Shed For All Men</a:t>
            </a:r>
          </a:p>
        </p:txBody>
      </p:sp>
      <p:sp>
        <p:nvSpPr>
          <p:cNvPr id="18442" name="Text Box 1034"/>
          <p:cNvSpPr txBox="1">
            <a:spLocks noChangeArrowheads="1"/>
          </p:cNvSpPr>
          <p:nvPr/>
        </p:nvSpPr>
        <p:spPr bwMode="auto">
          <a:xfrm>
            <a:off x="533400" y="1788855"/>
            <a:ext cx="8077200" cy="2554545"/>
          </a:xfrm>
          <a:prstGeom prst="rect">
            <a:avLst/>
          </a:prstGeom>
          <a:solidFill>
            <a:schemeClr val="bg1"/>
          </a:solidFill>
          <a:ln w="9525">
            <a:solidFill>
              <a:schemeClr val="tx1">
                <a:alpha val="0"/>
              </a:schemeClr>
            </a:solidFill>
            <a:miter lim="800000"/>
            <a:headEnd/>
            <a:tailEnd/>
          </a:ln>
        </p:spPr>
        <p:txBody>
          <a:bodyPr>
            <a:spAutoFit/>
          </a:bodyPr>
          <a:lstStyle/>
          <a:p>
            <a:pPr algn="ctr" eaLnBrk="0" fontAlgn="base" hangingPunct="0">
              <a:spcBef>
                <a:spcPct val="0"/>
              </a:spcBef>
              <a:spcAft>
                <a:spcPct val="0"/>
              </a:spcAft>
            </a:pPr>
            <a:r>
              <a:rPr lang="en-US" sz="3200" i="1" dirty="0"/>
              <a:t>“But we see Jesus, who was made a little lower than the angels, for the suffering of death crowned with glory and honor, that He, by the grace of God, </a:t>
            </a:r>
            <a:r>
              <a:rPr lang="en-US" sz="3200" i="1" u="sng" dirty="0"/>
              <a:t>might taste death for everyone</a:t>
            </a:r>
            <a:r>
              <a:rPr lang="en-US" sz="3200" i="1" dirty="0"/>
              <a:t>” Hebrews 2:9 </a:t>
            </a:r>
            <a:r>
              <a:rPr lang="en-US" sz="2400" i="1" dirty="0"/>
              <a:t>NASV</a:t>
            </a:r>
            <a:endParaRPr lang="en-US" sz="3200" i="1" dirty="0"/>
          </a:p>
        </p:txBody>
      </p:sp>
      <p:sp>
        <p:nvSpPr>
          <p:cNvPr id="4" name="Slide Number Placeholder 3"/>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9</a:t>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theme/theme1.xml><?xml version="1.0" encoding="utf-8"?>
<a:theme xmlns:a="http://schemas.openxmlformats.org/drawingml/2006/main" name="Theme4">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4" id="{99C12949-1A7A-49A1-BD6C-17D23740E918}" vid="{F4747419-8DBD-46FB-8F69-DCE54C9EDB1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4507</TotalTime>
  <Words>1259</Words>
  <Application>Microsoft Office PowerPoint</Application>
  <PresentationFormat>On-screen Show (4:3)</PresentationFormat>
  <Paragraphs>120</Paragraphs>
  <Slides>17</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vt:lpstr>
      <vt:lpstr>Calibri</vt:lpstr>
      <vt:lpstr>Calibri Light</vt:lpstr>
      <vt:lpstr>DomCasual</vt:lpstr>
      <vt:lpstr>Tahoma</vt:lpstr>
      <vt:lpstr>Wingdings</vt:lpstr>
      <vt:lpstr>Theme4</vt:lpstr>
      <vt:lpstr>Drawing</vt:lpstr>
      <vt:lpstr>The Blood of Christ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Micky Galloway</dc:creator>
  <cp:lastModifiedBy>Richard Lidh</cp:lastModifiedBy>
  <cp:revision>37</cp:revision>
  <cp:lastPrinted>2021-07-05T03:27:54Z</cp:lastPrinted>
  <dcterms:created xsi:type="dcterms:W3CDTF">2017-01-06T00:06:31Z</dcterms:created>
  <dcterms:modified xsi:type="dcterms:W3CDTF">2021-07-05T03:30:19Z</dcterms:modified>
</cp:coreProperties>
</file>